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6" r:id="rId11"/>
    <p:sldId id="265" r:id="rId12"/>
    <p:sldId id="268" r:id="rId13"/>
    <p:sldId id="269" r:id="rId14"/>
    <p:sldId id="270" r:id="rId15"/>
    <p:sldId id="271" r:id="rId16"/>
    <p:sldId id="307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08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9" r:id="rId54"/>
    <p:sldId id="310" r:id="rId55"/>
    <p:sldId id="316" r:id="rId56"/>
    <p:sldId id="311" r:id="rId57"/>
    <p:sldId id="312" r:id="rId58"/>
    <p:sldId id="313" r:id="rId59"/>
    <p:sldId id="314" r:id="rId60"/>
    <p:sldId id="315" r:id="rId61"/>
    <p:sldId id="317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3:57:12.9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0,'56'0'203,"-28"0"-187,28 28-1,55-28-15,-27 0 0,-56 0 16,56 0-16,-1 28 16,29-28-16,-56 0 15,55 28-15,-55-28 16,-28 0-16,28 0 15,0 0-15,0 28 16,-28-28 0,27 0-16,-27 0 15,0 0-15,0 0 0,0 0 16,0 0 0,28 0-1,0 0-15,-29 0 16,29 0-16,-28 0 15,28 0-15,-28 0 16,28 0-16,0 0 16,-1 0-16,1 0 0,0 0 15,0 0 1,0 0-16,-28 0 16,27 0-16,1 0 15,56 0-15,-84 0 16,28 0-16,-1 0 15,1 0-15,-28 0 16,28 0-16,0 0 16,-28 0-16,0 0 15,0 0 1,0 0 0,-1 0-16,1 0 15,0 0-15,0 0 16,56 0-1,-28 0-15,27 0 16,-27 0-16,56 0 16,-84 0-16,83 0 15,-27 0-15,0 0 16,0-28-16,27 28 16,-27 0-16,28 0 15,-1 0-15,-27 0 16,28 0-16,-29 0 15,57 0-15,-56 0 16,0 0-16,-29 0 16,1 0-16,0 0 15,28 0-15,-28 0 16,-1 0-16,1 0 16,0 0-16,0 0 15,0 0-15,-28 0 16,27 0-1,-27 0-15,0 0 16,0 0-16,0 0 16,0 0-1,28 0 1,-28 0-16,0 0 16,0 0-16,-1 0 15,1 0-15,0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5:18:53.0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0,'56'0'63,"27"0"-48,57 0-15,-56 0 16,27 0-16,57 0 16,-29 0-16,-27 0 15,27 0-15,-83 0 16,0 0-16,28 0 15,-28 0-15,-28 0 16,0-28-16,-1 28 16,1 0-16,28 0 15,-28 0-15,0 0 16,0 0-16,0 0 16,0 0-1,0 0-15,0 0 16,-1 0-16,1 0 15,0 0-15,28 0 16,-28-28-16,0 28 16,0-28-16,0 28 15,0 0-15,0 0 16,-1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5:18:53.8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0,'28'0'0,"56"0"16,0-28-16,27 28 16,1-28-1,28 28-15,-57 0 16,29 0-16,27 0 16,29 0-16,-112 0 15,55 0-15,29 0 16,-56 0-16,55 0 0,-27 0 15,0 0 1,27 0-16,-27 0 16,-1 0-16,-27 0 15,0 0-15,-28 0 16,-28 0-16,-28-28 16,28 28-16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5:24:54.8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0,'56'0'140,"0"0"-140,0 0 16,0 0-16,27 0 16,-27 0-16,0 0 15,0 0-15,0 0 16,-1 0-16,1 0 16,0 0-1,0 0-15,0 0 16,-28 0-16,27 0 15,-27 28-15,0-28 16,28 0 0,-28 0-16,28 0 15,0 0-15,-28 0 16,-1 0-16,1 0 16,28 0-16,-28 0 15,0 0-15,0 0 16,0 0-16,28 0 15,-28 0-15,27 0 16,-27 0-16,28 0 16,0 0-16,-28 0 15,28 0-15,0 0 16,-1 28-16,1-28 16,-28 0-16,28 0 15,28 0-15,-29 28 16,29-28-16,28 0 15,-28 28-15,-1-28 16,57 28-16,-112-28 16,83 0-16,-27 27 15,28-27-15,-1 0 16,-27 0-16,0 28 16,-28-28-1,0 0-15,27 0 0,1 0 16,-28 0-16,28 0 15,-29 0-15,57 0 16,-84 0 0,28 0-16,0 0 0,-28 0 15,27 0 1,29 0-16,-28 0 16,0 0-16,28 0 15,-29 0-15,29 0 16,28 0-16,-56 0 15,27 0-15,1 0 16,0-28-16,-1 28 16,-27 0-16,56 0 15,0 0-15,-29 0 16,57-27-16,-56 27 16,-1 0-16,1 0 15,28 0-15,-29 0 16,1-28-16,0 28 15,56 0-15,-57 0 16,1-28-16,28 28 16,-29 0-16,29 0 15,-28 0-15,27 0 16,-27 0-16,-28 0 16,28-28-16,-56 28 15,55 0-15,-27 0 16,28 0-16,-28 0 15,27 0-15,-27 0 16,0-28-16,0 28 16,-28 0-16,28 0 15,-28 0 1,27 0-16,-27 0 16,28 0-16,-28 0 15,0 0-15,0-28 16,0 28-16,28 0 15,-1 0-15,-27 0 16,56 0-16,-28 0 16,-28 0-16,83-28 15,-27 28-15,0 0 16,0 0-16,27 0 16,-27 0-16,0 0 15,0 0-15,-1 0 16,29 0-16,-28 0 15,27 0-15,-55 0 16,84 0-16,-57 0 16,29 0-16,0 0 15,-29 0-15,1 0 16,84 0-16,-85 0 16,1 0-16,28 0 15,-84 0-15,83 0 16,-27 0-16,0-28 15,0 28-15,27 0 16,-55 0-16,-28 0 16,28 0-16,0 0 15,-28 0-15,27 0 16,-27 0-16,28 0 16,-28 0-1,0 0-15,0 0 16,0 0-1,0 0 1,0 0 0,-28-28 46,27 0-62,1 28 16,0-28-16,0 1 15,0-1-15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05:45.1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0,'28'0'32,"0"0"-17,0 0-15,0 0 16,27 0 0,1 0-16,-28 0 15,28 0-15,-28 0 16,0 0-16,0 0 0,0 0 15,0 0 1,0 0 0,-1 0-16,1 0 0,0 0 31,0 0-31,0 0 16,28 0-1,-28 0-15,0 0 16,0 0-1,0 0-15,-1 0 0,29 0 16,-28 0-16,0 0 16,0 0-1,0 0-15,0 0 0,0 0 16,0 0 0,0 0-16,0 0 15,-1 0 1,1 0-16,28 0 0,-28 0 15,0 0-15,28 0 16,0 0 0,-28 0-16,-1 0 0,29 0 15,0 0 1,0 0-16,-28 0 16,28 0-1,-1 0-15,-27 0 0,0 0 16,28 0-1,-28 0-15,0 0 16,0 0-16,0 0 16,0 0-1,0 0 1,0 0 0,-1 0 15,1 0-31,0 0 15,0 0 17,0 0-17,0 0 1,0 0-16,0 0 16,0 0-1,0 0 1,0 0-16,-1 0 15,1 0 1,0 0-16,0 0 16,0 0 15,0 0-15,0 0-1,0 0 1,0 0-1,0 0-15,0 0 32,27 0-32,-27 0 0,0 0 15,0 0 1,0 0 0,0 0-1,0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05:46.8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0,'28'0'31,"-1"0"-31,29 0 16,0 0 0,0 0-16,0 0 15,0 28-15,-1-28 16,1 0-1,0 0-15,-28 0 0,28 0 16,-28 0 0,0 0-1,27 0-15,-27 0 16,0 0-16,0 0 16,0 0-1,0 0-15,28 0 16,-28 0-1,28 0-15,-29 0 16,1 0-16,28 0 16,-28 0-1,28 0-15,0 0 16,-28 0-16,27 0 16,1 0-16,0 0 15,-28 0 1,28 0-16,28 0 0,-29 0 15,29 0-15,-28 0 16,28 0-16,-28 0 16,-1 0-16,1 0 15,0 0 1,-28 0-16,28 0 0,-28 0 16,0 0-1,-1 0-15,1 0 0,28-28 16,0 28-16,-28 0 0,0 0 15,28 0 1,0 0-16,-29 0 31,29-28-31,-28 28 0,0 0 16,0 0 0,0 0-1,0 0 1,28 0-16,-28 0 0,27-28 15,-27 28-15,0 0 16,0 0-16,0 0 16,0 0-1,0 0-15,-28-28 16,28 28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05:48.4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0 126 0,'55'0'16,"1"0"0,0-28-16,28 28 0,-28 0 15,27-28 1,-27 28-16,0 0 15,28 0-15,-28 0 0,27 0 16,-27-27-16,28 27 16,-28 0-16,0 0 15,-1 0 1,1 0-16,0 0 16,28 0-16,-28 0 15,27 0-15,-27 0 0,0 0 16,0 0-1,0 0-15,-1 0 16,-27 0-16,28 0 0,-28 0 16,0 0-1,0 0-15,0 0 0,28 0 16,-28 0 0,27 0-16,-27 0 15,0 0 1,0 0-16,0 0 0,0 0 15,0 0-15,0 0 32,0 0-32,0 0 0,27 0 15,-27 0 1,0 0-16,0 0 16,0 0-1,0 0-15,0 0 0,0 0 16,0 0-1,0 27-15,-1-27 16,1 0-16,0 0 0,0 28 16,28-28-1,-28 0-15,0 28 16,28-28 0,-28 0-16,0 0 15,-28 28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05:50.7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0 105 0,'28'0'16,"0"0"-16,28-28 16,-29 28-16,1 0 0,0 0 31,28 0-31,0 0 0,-28 0 16,28 0-1,-28 0-15,-1 0 16,1 0-16,0 0 15,0 0 1,0 0-16,0 0 16,0 0-1,0 0-15,0 0 16,0 0-16,28 0 16,-1 0-1,-27 0 1,28 0-16,0 0 0,-28 0 15,28 0-15,-28 0 0,-1 0 16,29 0 0,0 0-16,0 0 0,0 0 15,0 0 1,-1 0-16,1 0 16,28 0-1,-28 0-15,0 0 0,27 0 16,-27 0-16,28 0 0,-28 0 15,0 0 1,-1 0-16,1 0 16,28 0-16,-28 0 15,0 0-15,-1 0 16,1 0-16,-28 0 16,84 0-1,-56 0-15,27 0 16,-27 0-16,0 0 0,28 0 15,-1 0-15,-27 0 16,28 0-16,-28 0 16,0 0-16,0 0 15,-1 0 1,1 0-16,0 0 0,0 0 16,0-27-1,27 27-15,1 0 0,0 0 16,0 0-1,27 0-15,-27 0 0,0 0 16,-1 0-16,-27 0 16,28 0-16,28 0 15,-57 0-15,1 0 32,0 0-32,0 0 0,28 0 15,-28 0 1,-1 0-16,1 0 0,0 0 15,0 0-15,0 0 16,-1 0 0,1 0-16,0 0 0,-28 0 15,28 0 1,-28 0-16,28 0 0,-1-28 16,1 28-1,-28 0-15,28 0 0,0 0 16,0 0-1,-1 0 1,1 0-16,0 0 0,28 0 16,-28 0-1,27 0-15,-27 0 0,28 0 16,28 0 0,-29 0-16,1 0 0,0 0 15,55 0 1,-83 0-16,28 0 0,0 0 15,-29 0 1,-27 0-16,56 0 16,-28 0-16,-28 0 0,28 0 31,-28 0-31,27 0 0,-27 0 16,0 0-1,0 0 1,0 0-16,0 0 15,0 0 1,0 0 0,0 0-1,0 0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05:52.4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0,'28'0'141,"0"0"-141,28 0 31,-28 0-31,0 0 0,28 0 16,27 0-16,-27 0 15,0 0-15,0 0 16,0 0-16,27 0 16,-27 0-16,0 0 15,0 0-15,28 0 16,-29 0 0,29 0-16,-28 0 0,-28 0 15,0 0 1,0 0-16,0 0 0,0 0 15,-1 0 1,1 0-16,0 0 16,28 0-16,-28 0 31,0 0-31,0 0 0,0 0 16,0 0-1,0 0-15,0 0 16,-1 0-1,29 0-15,-28 0 0,0 0 16,0 0 0,0 0 15,0 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07:34.3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0,'28'0'172,"0"0"-125,0 0-32,0 0-15,0 0 32,0 0-32,0 0 15,0 0 1,0 0-16,0 0 0,-1 0 31,1 0-31,0 0 0,0 28 16,0-28-1,0 0-15,0 0 16,0 28-16,0-28 16,0 0-16,0 0 15,0 0-15,-1 0 31,-27 28-31,28-28 16,0 0 31,0 0-16,0 0-31,0 27 16,28-27-1,-28 0-15,0 0 16,0 0 0,27 0-16,-27 0 15,28 0 1,-28 0-16,0 0 0,0 0 16,0 0-1,-28 28-15,28-28 16,0 0-16,27 0 15,-27 0-15,0 0 16,0 0-16,0 0 16,0 0-1,28 0-15,-28 0 16,0 0-16,0 0 16,-1 0-1,1 0-15,0 0 16,28 0-16,-28 0 15,0 0 1,0 0-16,0 0 16,0 0-16,0 0 15,27 0 1,-27 0-16,28 0 16,-28 0-16,28 0 15,0 0-15,-28 0 16,0 0-16,-1 0 0,1 0 15,28 0 1,-28 0-16,0 0 16,0 0-1,0 0-15,28 0 16,-1 0-16,1 0 16,-28 0-16,0 0 15,0 0 1,0 0-16,0 0 0,0 0 15,28 0-15,-29 0 16,1 0 0,28 0-16,-28 0 15,0 0-15,0 0 16,0 0 0,0 0-16,0 0 15,0 0 1,0 0-1,-1 0-15,1-28 16,0 28 15,0 0-31,0 0 16,0 0-16,0 0 16,28 0-1,-28 0 1,27 0-16,1 0 0,0 0 15,0 0-15,0-27 16,-28 27-16,0 0 16,27 0-16,-27 0 15,0 0 1,0 0-16,0 0 0,0 0 16,0 0-1,0 0-15,0-28 16,0 28-1,0 0-15,-1 0 16,1 0 0,0 0-1,0 0-15,0 0 0,0 0 16,0 0 0,0 0-16,0 0 15,28 0-15,-29 0 16,29 0-16,0 0 15,0 0 1,-28 0 0,28-28-16,-28 28 0,27 0 15,-27 0 1,0 0-16,84 0 0,-84 0 16,83 0-1,-27 0-15,0 0 0,0 0 16,-29 0-16,1 0 15,28 0 1,-56 0-16,28 0 0,0 0 16,-1 0-1,1 0-15,-28 0 0,0 0 16,0 0 0,28 0-16,-28 0 0,28 0 15,-29 0 1,29 0-1,0 0-15,-28 0 0,0 0 16,28 0 0,0 0-16,27 0 0,-55 0 15,28 0 1,-28 0-16,28 0 0,0 0 16,-1 0-1,-27 0-15,28 0 16,-28 0-16,28 0 0,0 0 31,-28 0-31,27 0 0,-27 0 16,0 0-1,0 0 1,0 0 0,0 0-16,0 0 0,0 0 31,0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09:33.1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0 252 0,'56'0'78,"-28"0"-78,0 0 16,0 0 0,0 0-16,0 0 0,28 0 15,0 0 1,-1 0-16,-27 0 16,0 0-16,84 0 15,-56 0 1,-1 0-1,1 0-15,0 0 0,0 0 16,0 0-16,-28 0 0,27 0 16,1 28-1,0-28 1,-28 0 0,28 0-16,0 0 0,0 0 15,-1 0 1,1 0-16,0 0 0,-28 28 15,28-28-15,0 0 16,-1 0 0,1 0-1,0 0 1,-28 0-16,56 0 0,-56 0 16,27 0-1,1 0-15,0 0 16,-28 0-1,56 0-15,-56 0 0,27 0 16,-27 0-16,28 0 16,0 0-16,28 0 15,-28 0-15,-1 0 16,1 0 0,-28 0-16,28 0 0,0 0 15,0 0 1,27 0-16,-27 0 0,28 0 15,-28 0-15,0 0 16,27 0-16,-27 0 16,28 0-16,-28 0 15,-1 0 1,1 0-16,28 0 0,-56 0 16,28 0-1,0 0-15,-28 0 16,-1 0-16,29 0 15,-28 0 1,28 0-16,-28 0 0,28 0 16,-28 0-1,27 0-15,1 0 0,0 0 16,56-28 0,-84 28-16,0 0 15,55-28-15,-27 28 16,0 0-16,0 0 0,0-28 15,-1 28-15,29 0 16,-28 0 0,0-28-16,0 28 0,-1 0 15,-27 0 1,56-28-16,-28 28 0,28-28 16,-1 28-1,-27 0-15,28 0 0,-28 0 16,-28-27-16,28 27 15,-29-28 1,1 28-16,0 0 16,0 0-16,0 0 15,28-28-15,-28 28 0,0 0 16,0 0 0,-28-28-16,28 28 0,-1 0 15,1 0 1,0 0-1,0 0-15,0-28 0,0 28 32,0 0-32,0 0 15,0 0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3:57:14.0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0,'27'0'31,"85"0"-15,56 0-16,111 84 15,111-84-15,-250 0 16,390 28-16,-83 83 16,-168-83-16,279 28 15,-111-28-15,-84 28 16,-28-56-16,-56 28 16,56 28-16,-112-56 15,-83 0-15,-29 28 16,-55-28-16,0 0 15,-28 0-15,0 0 16,0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09:34.6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37 0,'0'-27'15,"56"27"32,27 0-31,-27 0-16,28 0 0,0 0 16,55 0-1,-55 0-15,0 0 16,27 0-16,1 0 0,-28 0 15,-29 0 1,29 0-16,-28 0 0,84 0 16,-29 0-1,-27 0-15,28 0 16,-1 0-16,-27 0 16,28 27-16,-57-27 15,29 0-15,-28 0 16,0 0-16,0 0 15,-28 0 1,-1 0 0,29 0-16,-28 0 0,0 0 15,28 0 1,0 0-16,0 0 16,27 0-16,-27 0 15,0 28-15,56-28 16,-57 0-16,-27 0 15,84 0-15,-56 0 16,28 28-16,27-28 16,1 0-16,-28 0 15,-29 0-15,1 0 16,28 0 0,0 0-16,-1 0 0,1 0 15,-28 0 1,56 0-16,-29 0 0,-27 0 15,28 0-15,-56 0 16,56 0-16,-29 0 16,-27 0-16,28 0 15,0 0 1,0 0-16,28 0 0,-57 0 16,29 0-1,-28 0-15,0 0 0,0 0 16,0 0-1,0 0 1,0 0 15,0-28-31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10:07.732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0 217 0,'28'0'234,"0"0"-234,28 0 16,-28-28-16,28 28 15,-28 0-15,0 0 16,0 0 0,27 0-16,1 0 31,-28 0-31,0 0 0,0 0 15,0 0 1,0 0-16,0 0 16,0 0-16,-1 0 31,1 0-31,0 0 16,0 0-1,0 0-15,0 0 0,0 0 16,0-27-1,28 27 1,-28 0-16,0 0 16,27 0-1,1 0-15,-28 0 16,28 0 0,-28 0-16,0 0 0,0 0 15,0 0 1,27 0-1,-27 0-15,0 0 0,0 0 16,28 0 0,-28 0-16,0 0 15,0 0 1,0 0-16,-1 0 0,29-28 31,-28 28-31,28 0 16,-28 0-16,0 0 0,0 0 15,28 0 1,-28-28-16,-1 28 16,1 0-1,0 0-15,0 0 16,0 0 0,0 0-16,0 0 15,28 0-15,-28 0 16,-28-28-16,55 28 15,-27 0-15,0 0 0,0 0 16,0 0 0,0 0-16,0 0 15,0 0 1,0 0-16,0 0 16,0-28-16,0 28 15,-1 0 1,1 0-16,0 0 0,0 0 15,0 0 1,0 0 0,0 0-16,0 0 15,0 0-15,28 0 16,-56-28-16,27 28 16,1 0-16,0 0 15,0 0-15,0 0 0,0 0 16,28 0-1,-28 0-15,0 0 16,27 0 0,-27 0-16,0 0 15,0 0-15,28 0 16,-28 0-16,0 0 16,28 0-16,-28 0 15,0 0 1,-1 0-16,1 0 0,0 0 15,28 0 1,-28 0 0,28 0-16,-28 0 15,0 0-15,27 0 16,1 0 0,-28 0-16,28 0 15,-28 0-15,0 0 0,0 0 16,0 0-1,0 0-15,-1 0 16,1 0-16,0 0 16,0 0-16,0 0 15,0 0 1,0 0-16,28 0 0,-28 0 16,0 0-1,0 0-15,-1 0 0,29 0 16,-28 0-16,28 0 15,0 0 1,-28 0-16,0 0 0,0 0 16,27 0-1,-27 0-15,28 0 0,0 0 16,-28 0 0,0 0-16,28 0 0,-1 0 15,1 0-15,28 0 16,28 0-16,-84 0 15,27 0-15,1 0 16,28 0 0,-28 0-16,-28 0 0,27 0 15,1 0 1,-28 0-16,28 0 0,0 0 16,-28 0-1,28 0-15,-1 0 0,1 0 16,0 0-16,-28 0 15,28 0 1,-28 0-16,0 0 0,0 0 16,-1 0-1,1 0-15,0 0 0,0 0 32,0 0-32,0 0 31,0 0-31,0 0 15,0 0-15,0 0 0,27 0 16,-27 0 0,0 0-16,28 0 0,-28 0 15,0 0 1,0 0-16,0 0 0,0 0 31,0 0-31,0 0 16,-1 0-16,1 0 15,0 0 1,0 0 15,0 0-15,0 0-16,0 0 16,0 0-1,0 0 1,0 0-1,0 0-15,-1 0 32,1 0-1,0 0-15,0 0 15,0 0-16,0 0 1,0 0 0,0 0-1,0 0 17,0 0-17,0 0 1,0 0-1,-1 0 1,1 0 0,0 0-1,0 0 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14:16.7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44 0,'28'0'157,"28"0"-157,0 0 15,28 0 1,27 28-16,-55-28 0,28 0 16,27 0-16,-55 0 15,28 0 1,-28 0-16,0 0 0,-1 0 15,29 0 1,-28 28-16,0-28 16,28 0-16,27 0 15,-55 0-15,28 0 0,-28 0 16,-1 0 0,1 0-16,-28 0 15,0 0-15,28 28 0,-28-28 31,0 0-31,27 0 0,-27 0 32,0 0-32,28 0 15,0 0 1,-28 0 0,28 0-16,0 0 15,-1 0-15,-27 0 16,28 0-16,-28 0 15,28 28-15,0-28 16,-1 0-16,1 0 0,0 0 16,0 0-1,28 0-15,-28 0 16,27 0-16,-27 0 16,28 0-16,-28 0 15,27 0-15,-27 0 16,-28 0-16,28 0 15,-28 0-15,0 0 16,0 0 0,0 0-16,-1 0 15,29 0-15,-28 0 16,0 0-16,0 0 16,0 0-16,0 0 0,28 0 15,0 0 1,-1 0-16,1 0 0,0 0 15,28 0 1,-56 0-16,27 0 16,1 0-16,0 0 15,0 0-15,0 0 16,0 0 0,-1 0-16,-27 0 0,28 0 15,28 28-15,-28-28 0,0 0 16,-1 0-1,1 0-15,0 0 16,-28 28 0,28-28-16,-28 0 15,0 0 1,-1 0-16,1 0 31,0 0-31,0 0 0,28 0 16,-28 0-16,0 0 15,0 0-15,28 0 16,-1 0-16,1 0 16,28 0-1,28 0-15,-84 0 0,83 0 16,-27 0 0,0 0-16,-1 0 0,1 0 15,-28 0-15,56 0 16,-29 0-16,1 0 15,0 0 1,-28 0-16,27 0 16,29 0-16,-28 0 0,-28 0 15,55 0 1,-27 0-16,28 0 0,-84 0 16,83 0-1,-27 0-15,-28 0 0,27 0 16,-27 0-16,0 0 15,28 0 1,0 0-16,55 0 0,-55 0 16,0 0-1,-1 0-15,29 0 0,-28 0 16,-1 0 0,29 0-16,0 0 0,-28 0 15,-1 0-15,1 0 16,0 0-1,27 0-15,-55 0 0,28 0 16,-28 0 0,27 0-16,-27 0 0,28 0 15,0 0 1,-56 0-16,55 0 0,-27 0 16,0 0-16,28 0 15,-28 0 1,-28 0-16,27 0 0,1 0 15,-28 0 1,0 0-16,0 0 0,0 0 16,28 0-1,-28 0-15,0 0 0,27 0 16,-27 0 0,28 0-16,28 0 15,-28 0-15,-1 0 16,29 0-16,28 0 15,-56-28-15,-1 28 16,29 0-16,-28 0 16,28 0-16,-28 0 0,27-28 15,-27 28 1,0 0-16,0 0 16,28 0-16,-29 0 0,1 0 15,-28 0 1,28 0-16,0 0 15,-28 0 1,0 0-16,27-28 16,-27 28-16,0 0 15,28 0 1,0-28-16,0 28 16,0-28-16,27 28 15,29 0-15,-28 0 16,55-28-1,-83 28-15,28 0 16,-28 0-16,-1 0 16,1 0-16,-28-28 15,0 28 1,0 0-16,28 0 16,-28 0-1,28 0-15,-1 0 0,1 0 16,-28 0-16,28 0 15,0 0-15,0 0 16,27 0-16,-55 0 16,0 0-16,28 0 15,-28 0-15,0 0 16,0 0 0,0 0-16,0 0 15,-1 0-15,1 0 16,28 0-16,0 0 15,0 0 1,0 0-16,-1 0 16,-27 0-16,28 0 15,0 0 1,-28 0 0,28 0-16,-28 28 15,0-28-15,-1 0 16,1 0-16,0 0 31,-28 28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25:12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0,'28'0'15,"0"0"1,0 0 0,0 0 15,0 0-15,-1 0-1,1 0-15,0 0 16,28 0-1,-28 0-15,28 0 16,-28 0 0,0 0-16,0 0 15,0 0-15,-1 0 0,1 0 16,0 0 0,28 0-16,-28 0 0,0 0 15,0 0 1,28 0-16,-28 0 15,-1 0 1,29 0-16,-28 0 16,0 0-1,0 0 1,0 0-16,0 0 16,0 0-1,0 0-15,0 0 16,27 0-1,-27 0-15,0 0 16,0 0-16,0 0 16,0 0-1,28 0-15,-28 0 0,0 0 16,0 0 0,-1 0-16,29 0 0,0 0 15,0 0 1,0 0-16,0 0 15,-29 0 1,29 0 0,-28 0-16,28 0 0,0 0 15,-28 0 1,28 0 0,-1 0-16,-27 0 15,28 0-15,-28 0 16,0 0-1,0 0-15,28 0 0,-28 0 16,27 0-16,1 0 16,0 0-16,0 0 15,0 0-15,-28 0 16,0 0 0,27 0-1,-27 0 1,28 0-16,-28 0 0,0-28 15,0 28 1,28 0-16,-28 0 0,0 0 16,-1 0-16,1 0 31,0 0 47,0 0-47,-28-28-31,56 28 16,-28 0-16,28-28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25:13.9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61 0,'28'0'15,"0"0"1,0 0-16,0 0 31,0 0-15,0 0 0,28 0-16,0 0 15,27 0 1,-27 0-16,28 0 0,0 0 15,83 0 1,-83 0-16,27 0 16,-27 0-16,-28 0 0,0 0 15,-28 0-15,0 0 16,28 0-16,-1 0 16,1 0-16,84 0 15,-29 0 1,-27 0-1,-28 0-15,0-28 0,-28 28 16,0 0-16,27 0 16,1 0-16,0 0 15,28 0 1,27 0-16,-27 0 0,0 0 16,-28 0-16,0 0 15,-1 0 1,1 0-16,0 0 0,-28 0 15,84 0 1,-57 0-16,57 0 0,-28 0 16,0 0-1,55 0-15,-27 0 0,27 0 16,-55 0-16,-28 0 16,28 0-1,-29 0-15,1 0 0,-28 0 16,28 0-1,-28 0-15,0 0 16,0 0 15,0 0 1,0 0-1,-1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26:14.5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0 228 0,'0'-28'0,"56"28"16,-28 0-16,28 0 0,-28-28 15,28 28 1,27 0-16,-27 0 0,112-28 16,-1 0-1,-27 1-15,27 27 0,1 0 16,83-56-1,28 56-15,-56 0 16,-55 0 0,-29 0-16,57-28 0,-1 28 15,84 0-15,-55 0 0,-1 0 16,0 0 0,0 0-16,-27 0 15,-29 0-15,1 0 16,55 0-16,-27 56 15,-29-56-15,-27 0 16,-57 0-16,29 0 16,-28 0-16,27 0 15,-27 0-15,-28 0 16,28 0 0,-56 0-16,27 0 0,29 0 15,0 0-15,0 0 16,-29 0-1,1 0-15,0 0 0,-28 0 16,0 0 0,0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29:02.9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0 236 0,'28'0'110,"28"0"-110,0 0 15,0-28-15,-1 28 16,1 0-1,-28 0 1,28-28-16,-28 28 0,0 0 16,0 0-16,55-28 0,-55 28 15,28 0 1,0 0-16,-28-28 16,28 28-16,0-28 15,-28 28-15,27 0 16,-27 0-1,0 0-15,0-28 16,0 28 0,0 0-16,0 0 15,28 0 1,-28-28-16,-1 28 16,1 0-16,28 0 15,-28 0 1,0 0-16,0 0 0,28 0 15,-28 0 1,28 0-16,-29 0 0,1 0 16,28 0-1,0 0-15,0 0 16,0 0-16,-28-28 16,27 28-1,1 0-15,-28 0 16,0 0-1,0 0-15,0 0 0,0 0 16,0 0-16,0 0 16,-1 0-1,29 0 1,0 0 0,0 0-16,0 0 0,28 0 15,-29 0 1,-27 0-16,0 0 0,0 0 15,0 0-15,28 28 16,-28-28-16,0 0 16,0 0-1,27 0-15,-27 0 16,0 0-16,28 0 16,-28 0-1,28 28-15,-28-28 16,27 0-1,-27 28-15,28-28 0,-28 0 16,0 0-16,0 0 16,0 0-1,0 28-15,28-28 0,-28 0 32,-1 0-32,29 0 15,0 28 1,-28-28-16,28 0 15,-28 0-15,28 0 0,-56 28 16,27-28 0,1 0-16,0 0 0,0 0 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29:05.6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0,'56'0'62,"55"0"-62,-55 0 16,223 0-16,112 0 15,-56 0-15,-56 0 16,168 0-16,-112 0 0,223 0 16,-335 0-1,224 0-15,-168 0 16,-56 0-16,-55 0 16,-113 0-16,29 0 15,-56 0-15,0-28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33:24.4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0,'28'0'172,"28"0"-157,-1 0-15,1 0 0,0 0 16,0 28 0,0-28-16,0 0 0,-1 0 15,-27 0 1,0 0-16,0 0 16,0 0-1,0 0-15,0 0 31,0 0 16,0 0-31,0 0 0,-1 0-16,1 0 15,0 0-15,0 0 16,0 0-1,0 0-15,28 28 16,-28-28-16,0 0 16,0 0-16,27 0 15,1 0 1,0 0-16,0 0 16,0 0-16,-28 0 15,55 28-15,-27-28 16,-28 0-1,28 0-15,-28 0 16,28 0-16,-56 28 0,83-28 16,-27 0-1,0 0 1,0 0-16,0 28 0,-1-28 16,1 0-16,-28 28 15,28-28-15,0 0 16,0 0-16,-28 0 15,27 27-15,1-27 0,-28 0 16,56 0 0,-28 28-16,0-28 15,-1 0-15,-27 28 16,28-28-16,-28 0 16,28 0-1,-28 0 1,0 0-1,28 0-15,-29 0 16,1 0 0,0 0-16,0 0 15,28 0-15,0 0 16,28 28 0,-29-28-16,29 0 0,0 28 15,27-28 1,-55 0-16,28 28 0,-28-28 15,0 0-15,27 0 16,1 0-16,56 28 16,-57-28-1,1 0-15,0 28 16,28-28-16,-57 0 0,1 28 16,0-28-1,-28 0-15,84 28 0,-84-28 16,27 0-1,1 0-15,56 0 0,-1 0 16,-27 0-16,0 0 16,28 0-1,-57 0-15,-27 0 16,0 0 0,28 0-16,0 0 15,-28 0 1,28 0-16,-1 0 15,1 0 1,-28 0-16,56 0 16,-56 0-16,28 0 0,-28 0 15,83 0 1,-27 0-16,0 0 0,-1 0 16,-27 0-1,28 0-15,28 0 0,-29 0 16,-27 0-1,0 0-15,0 0 16,28 0-16,-29 0 0,29 0 16,0 0-1,-28 0-15,-28 0 0,55 0 16,-27 0 0,28 0-16,-28 0 15,27 0-15,-27 0 16,0 0-16,0 0 15,0 0-15,0 0 0,-1 0 16,29 0 0,-28 0-16,28 0 0,-28 0 15,-1 0 1,29 0-16,-28 0 0,0 0 16,27 0-1,1 0-15,0 0 16,-28 0-16,55 0 15,-27 0-15,0 0 16,0 0-16,-29 0 16,29 0-16,28 0 15,-56 0-15,-1 0 16,-27 0-16,28 0 16,0 0-16,0 0 15,28 0-15,-29 0 16,-27 0-16,28 0 15,28 0 1,-28 0-16,27 0 0,-55 0 16,56 0-16,-28 0 0,28 0 15,-28 0 1,-1 0-16,29 0 16,0 0-16,-28 0 15,83 0-15,-111 0 16,56 0-1,27 0-15,29 0 0,-56 0 16,27 0-16,29 0 16,-28 0-16,27 0 15,-27 0-15,27 0 16,-27 0-16,-28 0 16,55 0-16,-27 0 15,28 0 1,-57 28-16,1-28 0,28 0 15,-29 0 1,1 0-16,-28 0 0,28 27 16,-1-27-16,-27 0 15,28 0-15,-28 0 16,55 0-16,-55 0 16,0 0-1,-28 0-15,28 0 16,0 0-1,-28 0-15,27 0 0,1 0 16,56 0-16,-28 0 16,-1 0-16,-27 0 15,28 0 1,55 56-16,-55-56 16,28 0-16,0 0 15,-29 0-15,1 0 16,0 0-16,-28 0 0,27 0 15,29 0 1,-84 0-16,84 0 16,-29 0-16,29 0 0,27 0 15,-27 0 1,-56 0-16,28 0 0,-29 0 16,1 0-1,0 0-15,0 0 0,0 0 16,0 0-1,-28 0-15,55 0 0,-27 0 16,28 0-16,-28 0 16,-1 0-1,29 0-15,-28 0 0,0 0 16,28 0 0,-29 0-16,1 0 0,28 0 15,-28 0 1,28 0-16,-1 0 0,57 0 15,-29 0 1,-27 0-16,56 0 16,-56 0-16,-1 0 0,29 0 15,0 0 1,111 0-16,-139 0 0,111 0 16,0 0-1,-27 0-15,-57 0 0,57 0 16,27 0-1,-167 0-15,112 0 16,27-28-16,-83 28 0,56-28 16,-85 28-1,29-27-15,-56-1 16,28 28-16,-28 0 16,-28-28-16,28 28 0,0 0 31,0 0-31,-1 0 31,1 0-15,-28-28 124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38:48.1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0 200 0,'0'-28'0,"56"28"109,0 0-93,0 0-16,28 0 15,-1 0-15,29 0 0,-28 0 16,-1 0 0,1 0-16,0 0 0,-28 0 15,28 0 1,27 0-16,-27 0 16,0 0-16,-1 0 15,1 0-15,28 0 16,-1 0-16,29 0 15,-28 0-15,-29 0 16,29 0-16,-28-28 0,-1 28 16,1 0-1,-28 0-15,0 0 16,0 0-16,-1-28 16,1 28-16,0 0 15,0-28 1,0 28-16,0 0 0,-28 0 15,-1-28-15,29 28 16,0 0-16,-28 0 16,28 0-16,0 0 15,-1 0-15,29 0 16,-28-28-16,0 28 16,28 0-1,-1 0-15,-27 0 0,0 0 16,0 0-16,0 0 15,-1 0-15,1 0 16,-28 0-16,28 0 16,-28 0-1,0 0-15,0 0 16,0 0 0,0 0-16,27 0 0,1-28 31,28 28-31,-56 0 0,28 0 15,-28 0-15,0 0 16,-1 0-16,1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3:57:44.3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0 111 0,'0'-28'109,"28"28"-93,27 0-16,29 0 15,-28 0-15,-28 0 16,28 0-16,27-28 16,-55 28-16,28 0 15,0 0-15,0 0 16,-28 0-16,27 0 15,-27 0-15,28 0 16,0 0-16,0 0 16,0 0-16,-28 0 15,27 0-15,1 0 16,-28 0 0,0 0-16,28-27 15,0 27-15,-28 0 16,27 0-16,1 0 15,0 0-15,0 0 16,0 0-16,27 0 16,-27 0-16,0 0 15,0 0-15,0 0 16,0 0 0,-1 0-16,29 0 0,-28 0 15,0 0 1,28 0-16,27 27 0,-55-27 15,0 0 1,0 0-16,0 0 16,27 0-1,-27 0-15,0 0 16,0 0-16,0 0 16,-29 0-16,1 0 15,0 0-15,0 0 16,28 0-16,-28 0 0,0 0 15,28 0 1,-28 0 0,27 0-16,-27 0 15,0 0-15,0 0 16,0 0 0,0 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38:49.6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0 139 0,'56'0'93,"28"0"-77,-28 0-16,27 0 16,1 0-16,28 0 15,-29 0-15,29 0 16,28 0-16,-85 0 16,29 0-1,0 0-15,-28 0 0,83 0 16,-111 0-16,28 0 15,0 0-15,0 0 16,27 0-16,-27 0 16,0-28-16,56 28 15,-29 0-15,-27 0 16,28 0 0,-28 0-16,0 0 15,-28 0-15,27-28 16,-27 28-16,28 0 0,0 0 15,0 0-15,0 0 16,27 0-16,-27 0 16,0 0-16,28 0 15,-28-28 1,-1 28-16,1 0 0,-28 0 16,28 0-1,0 0-15,-28 0 0,0 0 16,83-27-1,-55 27-15,0 0 16,28 0-16,-1 0 0,-27 0 16,0 0-1,28 0-15,-28 0 0,-1 0 16,1 0 0,0 0-16,-28 0 15,-28-28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38:51.0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0 312 0,'27'0'15,"1"0"1,28 0-16,0 0 15,28 0-15,-28 0 16,27 0-16,-27 0 16,28 0-1,0-28-15,-29 28 0,29 0 16,28 0-16,-28 0 16,-1 0-16,57-28 15,-56 28 1,-1 0-16,1 0 0,0 0 15,27 0-15,-55 0 16,28-28 0,0 28-16,0-28 0,27 28 15,-83 0 1,195-28-16,-83 28 16,-28-28-16,27 28 15,-27 0-15,27-55 0,-55 55 16,56-28-16,-29 28 15,-27 0 1,28-28-16,-29 28 0,1 0 16,-28-28-1,0 28-15,0 0 16,-1 0-16,-27 0 16,28 0-16,-28 0 0,28 0 15,0 0 1,55 0-16,-83 0 15,84 0-15,-28 0 0,-28 0 16,27 0 0,-27 0-16,-28 0 0,0 0 15,0 0 1,0 0-16,0 0 16,0 0-1,-1 0-15,1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38:52.7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0,'28'0'63,"0"0"-63,56 0 0,-28 0 16,0 0-1,27 28-15,-27-28 0,28 0 16,0 0-16,-28 0 15,83 56 1,-55-56-16,55 0 0,-27 28 16,55-28-1,-27 28-15,28-28 0,-85 28 16,29-28 0,0 28-16,27-28 15,-55 27-15,0-27 16,-1 0-16,29 28 15,-28-28-15,-1 0 0,-27 28 16,28-28 0,-28 28-16,-28-28 0,0 0 15,27 0 1,-27 0-16,28 0 16,0 0-1,0 0 1,0 0-16,-28 0 0,27 0 15,1 0 1,-28 0-16,28 0 16,-28 0-1,28 0-15,-28 0 16,0 0-16,-1-28 16,1 28-16,28 0 15,-28-28-15,28 28 16,0-28-16,-28 1 15,27-1-15,1 0 0,0 0 16,-28 0 0,0 0-16,0 0 0,0 28 15,0 0 1,0 0-16,-28-28 0,28 28 16,-1-28-1,-27 0-15,28 0 16,0 0-1,0 1 1,0 27-16,0 0 31,-28-28 1,28 28-1,-28-28-31,28 28 78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39:51.7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75 0,'28'0'125,"28"0"-125,-28-28 15,28 28 1,-1 0-16,-27-28 16,0 28-16,0 0 15,0 0-15,56 0 16,-56 0-16,0 0 15,0 0 1,0 0-16,-1 0 16,1 0-1,0 0-15,0 0 16,0 0 0,0 0-16,28 0 15,-28 0 1,28 0-16,-1 0 0,1 0 15,-28 0 1,28 0 0,0 0-16,27 0 15,1 0-15,0 0 16,-28 0-16,0 0 0,55 0 16,-27 0-1,-56 0-15,0 0 0,28 0 16,-1 0-16,1 0 15,-28 28 1,0-28-16,0 0 0,0 0 16,28 0-1,-28 0-15,27 0 16,1 28 0,0-28-16,-28 0 0,28 0 15,-28 0 1,0 0-16,28 27 15,-1-27-15,1 0 16,-28 0-16,0 0 16,0 0-16,0 0 15,-28 28 1,-56-28 109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39:53.4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75 0,'28'0'188,"0"0"-188,28 0 15,0-28-15,-28 28 0,27 0 16,1 0 0,-28 0-16,0 0 15,28 0 1,-28 0-16,0 0 16,0 0-1,0 0-15,-1 0 16,29 0-16,0 0 0,0 0 15,0 0 1,0 0 0,-29 0-16,1 0 15,0 0-15,28 0 16,-28 0 0,0 0-16,0 0 15,0 0-15,0 0 16,28 0-16,-1 0 15,1 0-15,0 0 16,0 0 0,0 0-16,-1 0 15,1 0-15,28 0 16,-28 0-16,28 0 16,-1 0-1,1 0-15,56 0 0,-85 0 16,29 28-16,0-28 15,28 0-15,-29 0 16,1 0-16,-28 0 0,0 0 16,-1 0-1,29 0-15,-56 0 16,28 0 0,0 0-16,-28 0 0,28 0 15,-1 0 1,1 0-16,0 0 0,0 0 15,-28 0-15,0 0 16,0 0-16,-1 0 16,1 0-1,28 0 1,-28 0-16,0 0 0,0 0 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41:08.4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75 0,'56'0'109,"28"0"-93,-28 0-1,28 0-15,-29 0 0,57 0 16,-28 0 0,0 0-16,-1 0 0,1 0 15,28 0 1,-29 0-16,29 0 16,-28 0-16,55 0 0,-55 0 15,0 0 1,27 0-16,57 0 0,-84 0 15,27 0 1,-27 0-16,-28 0 0,83 0 16,-55 0-1,0 0-15,-28 0 16,0 0-16,27 0 16,-27-28-16,56 28 15,-1 0-15,-27 0 0,0 0 16,28 0-1,-29 0-15,1 0 0,-28 0 16,28 0 0,-1 0-16,29 0 15,-28 0-15,-1 0 16,-27 0-16,28 0 16,0 0-16,-28 0 0,27 0 15,-27 0 1,56 0-16,-28 0 0,-1 0 15,-27 0 1,28 0-16,-28 0 16,27 0-16,-27 0 15,0 0-15,0 0 16,0 0 0,27 0-16,-27 0 0,28 0 15,-28 0-15,0 0 16,-1 0-16,1 0 15,0 0-15,0 0 16,0 0-16,0 0 16,-1 0-16,1 0 31,-28 0-31,0 0 0,28 0 16,-28 0-16,28 0 31,-29 0-31,1 0 0,0 0 15,28 0-15,-28 0 16,28 0 0,-28 0-1,0 0-15,0 0 16,0 0 0,-1 0-16,1 0 15,0 0-15,0 0 16,0 0-16,56 0 31,-28 0-15,-1 0-16,-27 0 0,28 0 15,-28 0 1,0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49:15.1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0,'28'0'93,"28"0"-93,-28 28 16,0-28-16,28 0 16,-1 0-16,1 0 15,-28 28-15,28-28 0,0 0 16,0 0 0,-1 0-1,29 0-15,-28 0 0,28 0 16,-28 0-1,-1 0-15,1 0 16,0 0-16,-28 0 16,28 0-16,-28 0 15,28 0-15,-29 0 0,1 0 16,0 0-16,0 0 16,0 0-1,0 0-15,28 0 16,-28 0-1,0 0-15,27 0 16,-27 0 0,28 0-16,-28 0 0,28 0 15,-28 0-15,0 0 16,0 0-16,28 0 16,-1 0-16,1 0 15,0 0 1,0 0-16,28 0 0,-29 0 15,29 0 1,-28 0-16,0 0 0,27 0 16,1 0-1,0 0-15,56 0 0,-57 27 16,1-27-16,28 0 16,-57 0-1,29 0-15,-28 0 0,28 0 16,-28 0-1,-1 0-15,1 0 0,28 0 16,0 0 0,-28 0-16,27 0 15,-27 0-15,28 0 0,-28 0 16,27 0 0,-55 0-16,28 0 0,0 0 15,0 0 1,28 0-16,-29 0 15,-27 0-15,56 0 16,-28 0-16,0 0 0,-28 0 16,-1 0-1,1 0-15,0 0 16,28 0-16,-28 0 31,0 0-31,28 0 94,-28 0-78,0 0-16,-1 0 0,1 0 15,0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50:08.7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0,'56'0'15,"27"0"1,1 28-16,0-28 15,27 28-15,-83-28 16,28 0-16,-28 28 16,28-28-16,-28 0 15,0 0-15,0 0 16,0 0-16,-1 0 16,29 0-1,0 0-15,0 0 16,-28 0-16,56 0 15,-1 0-15,-27 0 16,28 0 0,0 0-16,-29 0 0,29 0 15,-28 0-15,0 0 0,0 0 16,-1 0 0,1 0-16,0 0 15,0 0-15,28 0 16,-1 0-16,-27 0 15,28 0-15,0 0 16,55 0-16,-27 0 16,0 0-1,55 0-15,-83 0 0,27 0 16,-27 0-16,-28 0 16,56 0-16,-29 0 15,-27 0-15,-28 0 16,0 0-1,28 0-15,-28 0 0,0 0 16,27 0 0,-27 0-16,0 0 15,28 0-15,-28 0 16,28-28-16,0 28 16,-1 0-16,1 0 15,28 0 1,-28 0-16,-28-28 15,0 28 1,0 0-16,-84-28 78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50:09.8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0 318 0,'112'-28'47,"-1"0"-47,1 0 0,56 28 16,-57-28-1,29 28-15,-29-27 16,85 27-16,27-56 15,-111 56-15,27 0 16,-55 0 0,56 0-16,-57-28 0,1 28 15,0 0-15,28-28 0,-29 28 16,1 0 0,-28-28-16,28 28 15,-29 0-15,29 0 16,-28 0-16,-28 0 15,28 0 1,-28-28-16,27 28 0,1 0 16,28 0-1,-28 0-15,28 0 0,-29 0 16,29 0-16,-28 0 16,0 0-16,0 0 15,-1 0-15,1 0 16,-28 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51:31.9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0 279 0,'27'0'156,"29"-28"-140,-28 28 0,28 0-16,-28 0 0,0 0 15,28 0 1,-28 0-16,0 0 15,-1 0 1,1 0-16,0 0 0,0 0 16,0 0-1,0 0-15,28 0 16,-28 0-16,28 0 0,-1 0 16,-27 0-1,0 0-15,0 0 0,0 0 16,28 0-1,-28 0-15,28 0 0,-29 0 16,1 0 0,28 0-16,-28 0 15,0 0-15,28 0 0,0 0 16,0 0 0,-29 0-1,29 0-15,0 0 16,-28 0-16,0 0 0,28 0 15,-28 0 1,27 0-16,-27 0 16,0 0-16,0 0 15,0 0-15,0 0 16,28 0-16,-28 0 0,0 0 16,0 0-1,27 0-15,-55 28 0,28-28 16,0 0-1,0 0-15,0 0 16,28 0-16,-28 0 16,0 0-1,0 0-15,0 0 16,-1 0 0,1 0 15,0 0-16,0 0 1,0 0-16,0 0 16,0 0-16,0 0 15,0 0 1,28 0-16,-29 0 16,1 0-1,28 0-15,-28 0 31,0 0-31,0 0 16,28 0-16,-28 0 16,0 0-16,0 0 15,-1 0-15,1 0 16,0 0 0,0 0-16,28 0 15,-28 0 1,28 0-16,0 0 15,-1 0 1,1 0-16,-28 0 0,0 0 16,28 0-1,0 0-15,-1 0 0,1 0 16,0 0 0,-28 0-16,0 0 15,28 0-15,28 0 16,-57 0-1,1 0-15,28 0 16,0 0-16,0-28 16,0 28-16,-28 0 15,27 0-15,1 0 0,0 0 16,0 0-16,-28 0 16,0 0-16,27 0 15,29 0 1,-28 0-16,0 0 0,0 0 15,0 0 1,-29 0-16,29 0 0,-28 0 16,0 0-1,0-28-15,0 28 0,0 0 16,0 0-16,0 0 16,0 0-1,-1 0 1,1 0-1,0 0 1,0 0 15,0 0-31,28 0 16,-56-28 0,28 28-16,0 0 15,0 0-15,0 0 16,27 0-16,-55-28 0,28 28 15,0 0 1,28 0-16,0 0 0,28 0 16,-29-28-16,29 28 15,-56 0 1,28 0-16,28 0 0,-29 0 16,1 0-1,0 0-15,0 0 0,0-28 16,0 28-1,-28 0-15,27 0 0,1 0 32,0 0-32,0 0 15,28-28-15,-29 28 0,29 0 16,28 0 0,-29 0-16,-55-28 0,28 28 15,-28 0 1,0 0-16,0 0 0,28 0 15,-28 0 1,28 0-16,-1 0 16,1 0-1,-28 0-15,28 0 16,-28 0-16,0 0 0,0 0 31,0 0-31,-1 0 0,1 0 16,0 0-1,0-28-15,0 28 32,0 0-32,0-27 15,0 27 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08:16.5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0,'27'0'109,"57"0"-93,0 0-16,56 0 16,27 0-16,-27 28 15,83 28-15,-28-28 16,-27-28-16,-29 27 16,29-27-16,-85 28 15,85-28-15,55 0 16,-55 0-16,-29 0 15,-27 0-15,27 0 16,-27 0-16,-56 0 16,84 0-16,-57 0 15,29 0-15,-56 0 16,55 0-16,-27 0 16,-28 0-16,0 0 15,27 0-15,1 0 16,0 28-16,0-28 15,27 0-15,1 28 16,28-28-16,-113 0 16,29 0-16,0 0 15,0 0-15,0 0 16,0 0-16,-29 0 16,1 0-1,0 0 1,0 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52:06.7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50 0,'0'-28'62,"28"28"-15,84 0-47,-57 0 0,1 0 16,-28 0-1,84 0-15,-56 0 0,-28 0 16,83 0 0,-55 0-16,28 0 0,-56 0 15,55 0-15,-55 0 16,84 0 0,-56 0-16,0 0 15,-29 0-15,29 0 16,-28 0-16,28 0 15,-28 0-15,0 0 16,0 0-16,0 0 0,0 0 16,0 0-1,27 0-15,-27 0 16,0 0-16,28 0 16,0 0-1,0 0-15,-1 0 0,29 0 16,-28 0-1,0 28-15,0-28 16,-1 0-16,-27 0 16,0 0-16,0 0 15,0 0-15,0 0 16,0 0 0,0 0-16,0 0 15,-28 28 110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52:07.4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0,'56'0'16,"27"0"-1,1 0-15,0 0 0,55 0 16,29 0-16,-1 0 16,29 0-1,-85 0-15,57 0 0,-1 0 16,-83 0-1,56 0-15,-29 0 0,29 0 16,-84 0 0,-1 0-16,1 0 0,-28 0 15,0 0 79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52:17.8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0,'28'0'94,"56"0"-94,28 0 15,-29 0 1,-27 0-16,56 0 15,-29 0-15,-27 0 16,56 0-16,-84 0 0,28 0 16,55 0-1,-55 0-15,28 0 16,0 0-16,-1 56 0,57-56 16,-56 0-1,-1 0-15,1 0 0,28 28 16,-56-28-1,27 0 1,-55 0-16,28 0 16,-28 0-1,28 28-15,0-28 0,-1 0 0,29 0 16,-28 0 0,0 0-16,0 0 0,-28 0 15,0 0 1,-1 0-16,1 0 0,28 0 31,-28 0-31,28 0 0,0 0 16,0 0-1,-29 0-15,29 28 16,-28-28-16,28 0 0,0 0 31,0 0-31,-28 0 16,27 0-16,29 0 15,-28 0-15,0 0 16,0 0-16,-1 0 16,29 0-16,-56 0 15,28 0-15,-28 0 16,28 0-16,-28 0 16,-1 0-16,57 0 15,-28 0-15,56 0 16,-1 0-16,1 0 15,-28 0 1,-1 0-16,29 0 0,-28 0 16,27 0-1,-55 0-15,0 0 0,28 0 16,-28 0-16,55 0 16,57 0-1,-84 0-15,55 0 16,-83 0-1,28 0-15,27 0 16,-27 0-16,28 0 0,-29 0 16,1 0-16,0 0 15,55 0-15,-55-28 0,84 28 16,-85 0 0,57-28-16,-56 28 15,-1 0 1,-27-28-16,56 28 0,-84 0 0,28 0 15,-28-28 1,27 28-16,1 0 16,0 0-1,0 0-15,0 0 0,27 0 16,-27 0-16,28 0 16,0 0-1,-1 0-15,29 0 16,-28 0-16,0 0 15,-1 0-15,29 0 16,-28 0-16,-1 0 16,-27 0-16,0 0 0,28 0 15,0 0-15,-1 0 16,-27 0 0,28 0-16,27 0 0,-27 0 15,-28 0 1,28 0-16,55 0 0,29 0 15,-84 0 1,27 28-16,29-28 0,-84 0 16,27 0-1,1 0-15,0 0 0,27 28 16,-55-28-16,28 0 16,0 0-1,-1 0-15,1 0 16,28 0-16,-28 0 15,-29 0-15,29 0 16,0 0-16,0 56 16,27-56-16,29 0 15,-56 0-15,-1 0 16,-55 0 0,56 0-16,-28 0 0,28 0 15,-29 0-15,1 0 16,0 0-16,-28 0 15,28 0 1,-28 0-16,0 0 0,27 0 16,-27 0-1,28 0-15,-28 0 16,0 0 0,0 0-16,0 0 0,0 0 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52:19.2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0 251 0,'27'-28'16,"29"28"0,-28 0-16,84-28 15,-56 28-15,-28 0 16,83-28-1,-83 28-15,84 0 0,-56-28 16,27 28 0,-55 0-16,56 0 0,0 0 15,27 0-15,1 0 16,0-28-16,-29 28 16,57 0-16,-28 0 15,55 0 1,-27 0-16,-29 0 0,29 0 15,-56-56 1,55 56-16,-27 0 16,-28 0-16,-1 0 15,29 0-15,-28 0 16,-1 0-16,1 0 0,-28 0 16,28 0-1,27 0 1,-55 0-16,28 0 0,0 0 15,-29 0-15,-27 0 16,56 0-16,-56 0 16,28 0-16,0 0 15,55 0-15,-27 0 0,0 0 16,0 0 0,-1 0-16,-27 0 15,84 0-15,-57 0 16,-27 0-16,28 0 15,-28 0-15,-28 0 16,0 0 0,-1 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52:29.3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0,'56'0'94,"28"0"-94,-1 0 0,57 0 16,-56 0-1,27 0-15,-27 0 0,28 0 16,-28 0 0,-29 0-16,1 0 0,0 0 15,-28 0 1,0 0-16,28 0 16,-28 0-16,27 0 15,-27 0-15,0 0 16,28 0-16,0 0 0,-28 0 15,0 0 1,28 0-16,-29 0 16,1 0-16,0 0 15,0 0 1,0 0-16,0 0 16,28 0-16,-28 0 15,28 0-15,-1 0 16,-27 0-1,0 0-15,28 0 16,0 0-16,0 0 16,0 0-1,-29 0-15,29 0 16,0 0-16,-28 0 16,0 0-1,28 0-15,-28 0 0,27 0 16,-27 0-16,28 0 15,0 0 1,-28 0-16,28 0 0,-28 0 16,0 0-16,-1 0 15,1 0-15,0 0 16,0 0 0,0 0-16,0 0 31,0 0-16,0 0 1,0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1:52:32.1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0 134 0,'28'0'31,"28"0"-31,-28 0 16,28 0-16,0 0 16,27 0-1,-27 0-15,0 0 0,56 0 16,-85 0 0,85 0-16,-84 0 15,28 0 1,-28 0-16,0 0 0,0 0 15,0 0-15,-1 0 16,1-28 0,0 28-16,0 0 15,0 0-15,0 0 16,0 0-16,0 0 16,0 0-1,0 0-15,0-28 16,27 28-16,1 0 15,-28 0 1,28-28-16,-28 28 0,0 0 16,0 0-1,0 0-15,-1-28 0,1 28 16,28 0 0,-28 0-16,28 0 15,-28 0-15,28 0 16,-28 0-16,27 0 15,-27 0-15,0 0 0,28 0 16,-28 0 0,28 0-16,-28 0 15,0 0 1,27 0-16,-27 0 16,0 0-1,28 0-15,-28 0 0,0 0 16,0 0-1,0 0 1,0 0-16,0 0 0,-1 0 16,1 0-1,0 0-15,0 0 32,28 0-32,-28 0 0,0 0 15,0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05:14.6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05:16.3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0,'28'0'94,"55"0"-94,1 0 16,0 0-16,28 0 0,-29 0 15,-27 0 1,0 0-16,0 0 0,0 0 16,-28 0-16,-1 0 0,1 0 15,28 0 1,0 0-16,-28 0 16,0 0-16,28 0 15,-1 0-15,57 0 16,-56 0-1,0 0 1,-28 0-16,0 0 16,-1 0-16,1 0 15,0 0 1,0 0 0,0 0-16,28 0 15,-28 0 1,0 0-16,0 0 0,28 0 15,-1 0 1,-27 0-16,28 0 16,28 0-16,-28 0 0,27 0 15,1 0-15,-28 0 16,28 0-16,-28 0 16,55 0-1,-83 0-15,28 0 0,0 0 16,0 0-1,-1 0-15,1 0 0,0 0 16,28 0 0,55 0-16,-55 0 0,-28 0 15,28 0-15,-29 0 16,1 0 0,0 0-16,-28 0 0,28 0 31,-28 0-31,0 0 15,0 0-15,-1 0 16,1 0-16,0 0 16,0 0-16,0 0 15,0 0 1,0 0-16,0 0 16,28 0-1,-1 0-15,-27 0 16,28 0-16,0 0 15,-28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05:19.2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0,'28'0'250,"0"0"-235,28 0-15,-1 0 0,1 0 16,-28 0-16,0 0 0,28 0 16,-28 0-1,28 0-15,-29 0 16,1 0-16,0 0 16,0 0-16,0 0 15,0 0 1,0 0-16,0 0 0,0 0 15,0 0 1,0 0 0,0 0-16,-1 0 15,1 0-15,0 0 16,0 0 0,0 0-1,0 0 1,0 0-16,0 0 15,0 0 1,0 0 15,0 0-31,-1 0 32,1 0-32,0 0 15,0 0 1,0 0-16,0 0 0,28 0 15,0 0 1,-1 0-16,-27 0 0,0 0 16,0 0-1,0 0-15,0 0 16,28 0-16,-56 28 0,28-28 16,0 0-1,28 0 1,-29 28-16,29-28 15,0 0-15,28 0 0,0 28 16,-29-28-16,1 0 16,28 0-1,28 28-15,-1-28 0,-55 0 16,-28 0 0,28 0-16,0 0 0,-1 28 15,-27-28 1,28 0-16,-28 0 0,28 0 15,0 28 1,27-28-16,-27 0 16,-28 0-16,28 0 0,0 0 15,0 0 1,0 0-16,-29 0 0,1 0 16,28 0-1,-28 0-15,28 0 16,-28 0-16,28 0 15,-28 0-15,-1 0 16,1 0 0,0 0-16,0 0 15,0 0 1,0 0 0,0 0-16,0 0 15,28 0 1,-28 0-16,-1 0 15,1 0 1,0 0-16,0 0 16,0 0-1,-28-28 79,0 0-63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06:30.7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0 177 0,'28'0'31,"28"-28"-15,28 28-16,-1 0 15,57-28 1,139 28-16,-167 0 0,195 0 16,-28-55-16,-84 55 15,84-28-15,0 28 16,-55 0-16,-141 0 15,141-28-15,-1 28 16,-55 0-16,-29 0 16,-27 0-1,27 0-15,29 0 0,-84 0 16,55 0-16,-55 0 0,0 0 31,27 0-31,29 0 0,-57 0 16,85 0-16,-28 0 15,-29 0-15,29 0 16,-29 0-16,-55 0 16,28 0-1,0 0-15,111 0 16,-111 0-16,27 0 0,29 0 16,-28 0-16,111 28 15,-139-28-15,83 0 16,168 0-16,-112 0 15,29 55 1,-29-55-16,-139 0 0,139 0 16,56 0-1,168 28-15,-280-28 0,168 0 16,-140 28-16,29-28 16,111 0-16,-168 56 15,1-56 1,27 0-16,-83 0 15,-29 0-15,29 28 0,-28-28 16,-28 0 0,-28 0-16,27 28 0,-27-28 15,28 0-15,0 0 16,0 28-16,0-28 16,27 0-16,-27 0 15,0 0 1,0 0-16,-28 0 0,0 0 15,0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08:22.0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71 0,'28'0'188,"0"0"-173,0 0-15,28 0 16,-29 0-16,29 0 16,-28 0-1,0 0-15,0 0 16,0 0-16,0 0 15,28 0 1,-28 0-16,-1 0 16,1 0-16,0 0 15,0 0 17,0 0-32,0 0 15,0 0-15,0 0 16,28 0-1,-28 0 1,27 0-16,-27 0 16,28 0-16,-28 0 15,0 0 1,28 0 0,-28 27-16,0-27 15,0 0-15,-1 0 16,1 0-16,0 0 15,0 0-15,28 0 16,-28 0-16,0 28 16,28-28-1,-28 0-15,55 0 16,-27 0 0,-28 0-16,28 0 15,-28 0 1,0 0-16,0 0 15,27 0-15,-27 0 16,0 0 0,0 0 15,0 0-15,0 0-16,0 0 31,0 0-31,0 0 15,0 0 1,0 0-16,-1 0 0,29 0 16,-28 0-16,0 0 15,0 0 1,28 0 0,-28 0-16,0 0 15,0 0-15,-1 0 16,1 0-1,0 0-15,0 0 16,0 0-16,0 0 16,0 0-16,0 0 15,0 0-15,0 0 16,28 0-16,-29 0 16,29 0-1,-28 0-15,0 0 16,0 0-16,0 0 15,0 0 1,0 0 0,0 0-16,27 0 15,-27 0-15,28 0 16,0 0 0,-28 0-16,28 0 15,-28 0-15,27 0 16,-27 0-16,0 0 15,28 0-15,0 0 16,0 0 0,-28 0-16,28 0 15,-1 0-15,-27 0 16,0 0-16,0 0 16,0 0-16,28 0 15,-28 0-15,0 0 16,0 0-16,27 0 15,1 0-15,-28 0 16,28 28-16,-28-28 16,28 0-16,-28 0 15,27 0 1,-27 0-16,0 0 16,28 0-16,0 0 15,-28 0 1,0 0-16,28 0 15,-29 0-15,1 0 16,0 0-16,0 0 16,0 0-1,28 0-15,-28 0 16,0 0-16,0 0 16,27 0-1,-27 0-15,0 0 16,0 0-16,28 0 15,-28 0 1,0 0-16,28 0 16,0 0-16,-1 0 15,1 0-15,0 0 16,0 0 0,28 0-16,-29 0 15,1 0-15,28 0 16,-28 0-16,-28 0 15,27 0-15,1 0 16,0 0-16,0 0 16,0 0-16,-28 0 15,0 0-15,27 0 16,1 0-16,0 0 16,0 0-16,28 0 15,-29 0-15,1 0 16,0 0-16,0 0 15,0 0-15,-28 0 16,28 0-16,-29 0 16,1 0-16,0 0 15,0 0 1,28 0-16,-28-28 0,0 28 16,0 0-16,0 0 15,27 0-15,1 0 16,-28 0-16,28 0 15,0 0-15,28 0 16,-29 0 0,29 0-16,-28 0 15,0 0-15,0 0 0,-1 0 16,-27 0-16,0 0 16,28 0-1,-28 0-15,0 0 0,28 0 16,-28 0-1,0 0-15,-1 0 16,29 0-16,-28 0 16,28 0-16,0 0 0,-28 0 31,28 0-31,-29 0 16,29 0-16,-28-28 15,0 28-15,28 0 16,-28 0-16,56 0 15,-29 0-15,29 0 16,0 0-16,-28-27 16,83 27-16,-55 0 15,0 0-15,-28 0 16,55 0-16,-83 0 16,84-28-16,-56 28 15,27 0-15,-27 0 16,0-28-16,0 28 15,0 0-15,27 0 16,1 0-16,-28 0 16,28 0-16,-1 0 15,29 0-15,-56 0 16,28 0-16,-1 0 16,-27 0-16,28 0 15,-28 0-15,-28 0 16,27 0-16,-27 0 15,28 0 1,-28 0-16,28 0 16,0 0-16,-28 0 15,0 0-15,0 0 16,-1 0-16,29 0 16,-28 0-16,0 0 15,0 0 1,0 0-16,0 0 15,0 0-15,28 0 16,-29 0-16,29 0 16,-28 0-1,0 0-15,0 0 16,0 0-16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06:33.7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0 186 0,'28'0'0,"0"0"63,55 0-63,1 0 15,0 0-15,55 0 0,-55 0 16,56 0 0,-85 0-16,57 0 15,28 0-15,-29 0 16,-27 0-16,0 0 0,27 0 16,-27 0-16,0 0 15,0 0 1,-29 0-16,29 0 0,-28 0 15,0 0 1,0 0-16,0 0 0,-29 0 16,29-28-1,0 28-15,-28 0 16,0 0-16,28 0 0,-28 0 16,27 0-1,-27 0-15,28 0 16,0 0-1,-28 0-15,28 0 16,0 0-16,27 0 16,-27 0-16,56 0 0,-56 0 15,27 0 1,-27 0-16,28 0 16,0 0-16,-29 0 15,1 0-15,28 0 16,0 0-16,27 0 0,29 0 15,-28 0 1,-1 0-16,-27 0 0,28 0 16,-29 0-1,-27 0-15,0 0 16,-28 0 0,0 0-1,0 0-15,0 0 16,0 0-1,0 0-15,-1 0 32,1 0-32,0 0 15,28 0-15,0 0 16,-28 0-16,0 0 16,0 0-16,0 0 15,27 0 1,-27 0-16,0 0 15,0 0-15,28 0 16,0 28-16,55-28 16,-83 0-16,112 0 15,-112 0-15,28 0 16,-1 0-16,-27 0 0,28 28 16,-28-28-1,28 0-15,0 0 16,-28 0-1,0 0 1,-1 0-16,1 0 16,0 0-16,28 0 15,28 0-15,-28 0 0,27 0 16,-27 0 0,0 0-16,56 0 0,-84 0 15,27 0 1,1 56-16,0-56 15,-28 0-15,28 0 16,-28 0-16,28 0 16,-1 0-1,1 0-15,0 27 0,-28-27 16,28 0-16,-28 0 0,28 0 16,-29 0-1,1 0-15,28 0 16,0 0-1,-28 0-15,28 0 16,0 0 0,-1 0-16,1 28 0,-28-28 15,0 0 1,28 0-16,-28 0 0,28 0 16,-1 0-16,1 0 15,0 0 1,0 0-16,0 0 0,0 0 15,27 0 1,-27 0-16,28 0 16,-28 0-16,-1 0 15,1 0-15,28 0 0,-28 0 16,0 0-16,-28 0 16,0 0-16,27 0 15,1 0-15,0 0 16,56-55-1,-29 55-15,-27-28 0,56 28 16,-1-28 0,-27 28-16,0 0 15,0-28-15,27 28 16,-27 0-16,-28-28 0,28 28 16,-29-28-16,1 28 15,0 0 1,0 0-16,28 0 0,-28-28 15,27 28 1,-27 0-16,0 0 16,28 0-16,-29 0 15,29-28-15,-28 28 0,0 0 16,-28 0-16,0 0 16,27-28-1,-27 28-15,28 0 0,0 0 16,0 0-1,-28 0-15,28 0 16,-28-28 0,-1 28-16,1 0 15,28 0 1,0 0-16,28 0 16,-1 0-16,29 0 0,-28 0 15,27 0 1,29 0-16,-28 0 0,27 0 15,-27 0 1,27 0-16,-83 0 0,28 0 16,-56 0-1,28 0-15,0 0 16,-1 0-16,-27 0 16,56 0-1,-28 0-15,0 0 0,27 0 16,1 0-1,-28 0-15,28 0 16,-28 0-16,-1 0 16,-27 0-16,28 0 15,-28 0-15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08:07.8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63 0,'0'-28'15,"56"28"79,56 0-94,-29 0 0,29 0 16,28 0-1,-29 0-15,-27 0 0,56 0 16,-29 0 0,1 0-16,-28 0 15,27 0-15,1 0 0,-28 0 16,-1 0 0,29 0-16,28 0 15,27 0-15,-55 0 16,55 0-16,56 0 15,29 0-15,-29 0 16,112 0-16,-112 0 16,84 56-16,-28-56 15,112 28-15,-168-28 16,1 0-16,-57 0 0,-27 0 16,-29 28-1,85-28-15,-113 0 16,29 0-16,-28 0 15,55 0-15,-55 0 16,56 0-16,-29 0 16,29 0-16,27 0 15,-139 0-15,140 0 0,27 0 16,-111 0 0,28 0-16,55 0 0,-27 0 15,27 0 1,1 56-16,-1-56 15,28 28-15,140-28 16,-111 0 0,-29 27-16,-83-27 15,55 0-15,-83 0 0,55 56 16,-27-56-16,56 0 0,-29 0 16,-27 0-1,-1 0-15,1 0 16,-28 0-1,0 0-15,55 0 0,-55 0 16,-28 0 0,-28 0-16,27 0 0,-27 0 15,0 0-15,28 28 16,0-28-16,56 28 16,-29-28-16,1 28 15,83-28-15,-27 0 16,55 0-16,-55 0 15,27 0 1,1 0-16,55 0 0,56 0 16,-83-28-1,-29 28-15,-55-28 0,27 28 16,-27 0-16,0 0 16,-1-28-16,29 28 15,-28 0-15,55 0 16,0 0-1,29-28-15,-29 28 0,1 0 16,-84 0 0,83 0-16,-27-28 0,-1 28 15,29-55 1,-57 55-16,57 0 0,83-28 16,-84 28-16,113-28 15,-29-28 1,28 56-16,-56-28 0,224 28 15,-280 0 1,112-56-16,28 56 0,-195 0 16,139 0-1,28 0-15,-55 0 0,-29 0 16,28 0-16,-55 0 16,55 0-1,-139 0-15,55 0 0,29 0 16,55 0-1,-139 0-15,55 0 0,-83 0 16,28 0 0,0 0-16,0 0 0,-1 0 15,-55 0-15,56 0 16,0 0 0,55 0-16,-55 0 0,28 0 15,-1 0 1,-27 0-16,-28 0 0,0 0 15,-28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09:07.5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0,'56'-28'63,"27"28"-63,1 0 0,56 0 15,-29 0 1,1 0-16,-28 0 0,-1 0 15,85 0 1,-84 0-16,-1 0 16,-27 0-16,56 0 15,-56 0 1,0 0-16,27 0 16,141 0 30,-1 0-46,-139 0 16,-1 0 0,-55 0-1,28 0 1,84 0-16,-85 0 16,-27 0-16,0 0 0,56 0 15,0 0 1,27 0-16,-27 0 15,-28 0-15,0 0 16,-28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09:12.0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0,'28'0'47,"56"0"-31,-29 0-1,29 0-15,0 0 0,0 0 16,27 0-16,-83 0 16,28 0-16,-28 0 15,0 0-15,28 0 16,0 0-1,-29 0-15,1 0 16,0 0 0,28 0-16,-28 0 0,0 0 15,28 0 1,-28 0-16,0 0 47,-1 0-32,1 0 1,0 0-16,0 0 0,0 0 31,0 0-31,0 0 16,0 0-16,0 0 16,28 0-1,-1 0-15,1 0 16,28 0-1,-28 0-15,0 0 0,27 0 16,29 0 0,-56 0-16,0 0 0,195 0 47,-84 0-47,-139 0 15,0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09:20.8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0 283 0,'84'-28'109,"-28"28"-109,28-27 16,-1-1 0,29 28-16,-28-28 0,-1 0 15,-27 28 1,0-28-16,28 28 0,-28-28 16,0 28-16,-1 0 15,57-28-15,-28 28 16,-1 0-1,1 0-15,0-28 16,28 28-16,-1 0 0,-27 0 16,56 0-1,-57-28-15,57 28 0,-29 0 16,-27 0-16,28 0 16,-28 0-1,-1 0-15,-27 0 16,0 0-16,0 0 15,0 0-15,-1 0 0,1 0 16,-28 0 0,0 0-16,0 0 0,0 28 15,0-28 1,0 0-16,0 0 16,0 0-16,-1 0 15,-27 28 1,28-28-16,0 0 0,0 28 15,28-28 1,-28 0-16,0 28 16,28-28-16,27 28 15,29-28-15,-28 28 16,0-28-16,-29 28 0,1-28 16,-28 0-1,0 0-15,0 0 0,0 0 16,0 0 62,0 0 0,0 0-47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10:24.8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0 226 0,'0'28'78,"28"-28"-78,0 0 16,28 0-1,-28 0-15,-1 0 0,29 0 16,-28 0 0,28 28-16,0-28 15,-28 0-15,28 0 0,-1 0 16,1 28 0,0-28-16,0 0 15,-28 0 1,0 0-16,28 0 0,-29 0 15,1 0 1,0 0 0,0 0-16,0 0 15,0 0-15,0 0 16,0 0 0,0 0-1,0 0-15,0 0 0,27 0 16,-27 0-1,0 0 1,28 0-16,-28 0 16,0 0-16,0 0 15,0 0 1,28 0-16,-1 0 16,-27 0-16,56 0 0,-56 0 15,0 0 1,28 0-16,-28 0 15,27 0-15,-27 0 16,28 0 0,-28 0-16,28 0 15,0 0-15,0 0 16,-1 0-16,29 0 0,-28 0 16,0 0-1,0 0-15,-1 0 16,1 0-16,-28 0 15,0 0-15,0 0 16,28 0 0,-28 0-16,27 0 0,1 0 15,0 0 1,28 0-16,-28 0 0,0 0 16,27 0-16,-27 0 15,0 0-15,28 0 16,-56 0-16,55 0 15,-27 0 1,-28 0-16,28 0 0,55 0 16,-27 0-1,0 0-15,-28 0 0,28 0 16,-1 0-16,29 0 16,-28 0-16,-1 0 15,1 0-15,-28 0 16,28 0-1,-56 0-15,27 0 0,29 0 16,-28 0 0,0 0-16,0 0 0,27 0 15,-27 0 1,28-28-16,-28 28 0,0-28 16,-1 28-16,-27 0 15,0 0 1,0 0-16,0 0 0,0 0 15,0 0 1,0 0-16,28 0 0,-28 0 16,27 0-1,1 0-15,-28 0 16,0 0-16,28 0 16,-28 0-1,0 0-15,27 0 31,-27 0-31,0 0 0,0 0 16,28 0 0,-28 0-16,28 0 0,55 0 15,-83 0 1,84-28-16,-28 28 16,-28 0-16,27 0 0,-27 0 15,28 0 1,0 0-16,27 0 0,-55 0 15,28 0 1,-28 0-16,27 0 16,-27 0-16,28 0 15,0 0-15,-1 0 16,-27 0-16,56 0 0,-28 0 16,-29 0-1,29 0-15,-28 0 0,28 0 16,-1 0-1,1 0-15,28 0 0,-28 0 16,-1 0 0,1 0-16,-28 0 15,28 0-15,55 0 0,-83 0 16,28 0 0,-1 0-16,-27 0 0,0 0 15,-28 0 1,28 0-16,-28 0 15,0 0-15,27 0 16,-27 0-16,28 0 16,28 0-16,-56 0 15,56 0-15,-29 0 16,1 0-16,0 0 0,0 28 16,0-28-1,27 0-15,-27 0 0,0 0 16,28 0-1,-28 28-15,-1-28 16,29 0-16,-56 0 16,56 0-16,0 0 15,-29 0 1,29 0-16,-28 0 0,28 28 16,-28-28-16,-1 0 0,29 0 15,-28 0 1,28 0-16,-29 0 15,1 0-15,0 0 16,0 0-16,0 0 16,0 0-1,-1 0-15,-27 28 0,28-28 16,0 0-16,-28 0 0,0 0 16,28 0-1,-1 0-15,29 0 16,-28 0-16,0 0 15,0 0-15,0 0 16,-1 0 0,1 0-16,0 0 0,28 0 15,-28 0 1,-1 0-16,29 0 0,0 0 16,0 0-16,55 0 15,-55 0-15,-28 0 16,27 0-16,1 0 15,-56 0 1,56 0-16,0 0 0,-29 0 16,29 0-1,28 0-15,-56 0 0,27 0 16,-27 0-16,0 0 16,-28 0-16,28 0 15,-28-28 1,27 28-1,1 0-15,-28 0 0,0 0 16,0 0 0,28 0-16,-28 0 0,28 0 15,-1-28 1,-27 28-16,0 0 0,28 0 16,0 0-1,0-28-15,0 28 16,-1 0-16,29 0 0,-28 0 15,0 0 1,27 0-16,29 0 0,-56 0 16,56 0-1,-29 0-15,1 0 0,28 0 16,-1 0-16,-27 0 16,56 0-1,-85 0-15,57 0 0,-28 0 16,55 0-1,-55 0-15,0 0 0,28 0 16,-29 0 0,29 0-16,-28 0 15,27 0 1,-27 0-16,56 0 16,-57 0-16,-27 0 0,84 0 15,-57 0 1,29 0-16,-28 0 0,27 0 15,-55 0 1,28 0-16,-28 0 0,0 0 16,0 0-1,-1 0 1,1 0-16,0 0 0,-28 0 16,28 0-1,0 0-15,-1 0 0,1 0 16,-28 0-1,84 0-15,-56 0 0,27 0 16,1 0 0,0 0-16,55 0 15,-55 0-15,84 0 16,-57 0-16,1 0 16,0 0-16,-57 0 0,29 0 15,0 0 1,-28 0-16,55 0 0,-83 0 15,84 0 1,-56 0-16,27 0 16,1 0-16,0 0 15,55 0-15,-27-28 16,-28 28-16,-56 0 16,28 0-16,-1 0 15,-27 0-15,0 0 0,0 0 31,28 0-15,0 0-16,0 0 16,-1 0-16,29-28 15,-28 28-15,0 0 16,28 0-16,27-28 16,-55 28-16,0 0 0,-28 0 15,28 0 1,-1 0-16,57 0 15,-84 0-15,84 0 16,-29 0-16,-27 0 16,0 0-1,0 0-15,0-28 16,-28 28-16,27 0 0,-27 0 16,0-28-1,56 28-15,-28 0 16,0-27-1,-1 27-15,1 0 16,0 0 0,0 0-16,-28 0 0,28 0 15,-1 0 1,1-28-16,0 28 16,0 0-16,28-28 15,27 28-15,-27-28 16,0 28-16,-1 0 15,-27 0 1,28 0-16,-28 0 0,0 0 16,-28 0-1,0 0-15,-1 0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43: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0 182 0,'55'0'234,"-27"0"-218,28-28 0,-28 28-16,0 0 0,28 0 15,-28 0 1,0 0 0,0 0-16,-1 0 0,1 0 15,0 0 1,0 0-16,0 0 15,0 0 1,0 0-16,0 0 16,0 0-16,-28-28 15,28 28 1,0 0-16,-1 0 0,1 0 16,0 0-1,0 0 1,0 0-1,0-28-15,0 28 16,0 0 0,0 0-1,0 0 1,0 0 0,-1 0-16,1 0 15,0 0 1,0 0-16,-28-28 0,56 28 15,-28 0 1,0 0-16,0 0 16,28 0-16,-1 0 15,-27 0 1,0 0-16,0 0 0,28 0 16,-28 0-1,0 0-15,28 0 16,-28 0-1,-1 0-15,1 0 16,28 0 0,-28 0-16,0 0 15,28 0-15,-28 0 0,0 0 32,27 0-32,-27 0 0,0 0 31,0 0-31,0 0 31,28 0-15,0 0-16,-28 0 15,28 0-15,27 0 16,-55 0-16,56 0 0,-28 0 16,0 0-1,-29 0-15,85 0 16,-56 0-16,0 0 15,-28 0-15,28 0 16,-1 0 0,1 0-16,-28 0 0,0 0 15,28 0-15,0 0 0,-28 0 16,-1 0 0,85 0-16,-56 0 15,-28 0 1,28 0-16,-1 0 15,-27 0 1,28 0-16,-28 0 16,28 0-16,-28 0 0,28 0 15,0 0 1,-1 0 0,29 0-16,28 0 15,-29 0-15,1 0 16,-28 0-1,28 0-15,-28 0 0,27 0 16,-27 0 0,-28 0-16,0 0 0,28 0 15,-28 0-15,0 0 16,27 0-16,-27 0 16,28 0-16,-28 0 15,28 0 1,-28 0-16,28 0 15,-28 0 1,-1 0-16,29 0 16,-28 0-16,0 0 15,0 0 1,0 0-16,0 0 16,0 0-1,0 0 16,0 0-31,0 0 16,27 0-16,1 0 16,0 0-16,0 0 0,0 0 15,-28 0-15,27 0 16,1 0 0,0 0-16,0 0 15,-28 0 1,28 0-16,-1 0 0,1 0 15,0 0 1,28 0-16,-56 0 16,0 0-16,83 0 0,-55 0 15,28 0 1,-28 0-16,-1 0 0,1 0 16,-28 0-1,28 0-15,-28 0 0,56 0 16,-29 0-1,29 0-15,-28 0 0,0 0 16,28 0 0,-29 0-16,-27 0 15,28 0-15,0 0 0,0 0 16,-28 0 0,0 0-16,0 0 0,-1 0 15,1 0 1,0 0-16,0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52:31.6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0 104 0,'28'0'125,"0"0"-125,0-28 0,-1 28 15,29 0-15,-28 0 0,28 0 16,-28 0-1,0 0-15,56-28 16,-29 28 0,-27 0-16,28 0 15,-28 0 1,28-27-16,0 27 0,-28 0 16,27 0-16,-27 0 15,28 0-15,0 0 16,-28 0-16,0 0 15,0 0-15,0 0 16,27 0-16,-27 0 16,28 0-1,-28 0-15,0 0 16,0 0 0,0 0-16,0 0 0,28 0 15,-28 0-15,-1 0 16,29 0-1,-28 0-15,28 0 16,28 0 0,-28 0-16,-1 0 0,29 0 15,0 27 1,27-27-16,-55 0 0,0 28 16,0-28-16,28 0 15,-28 0-15,-1 0 16,-27 0-16,84 0 15,-84 28 1,28-28-16,55 0 0,-55 0 16,0 28-1,0-28-15,-28 0 0,27 0 16,1 0 0,0 0-16,0 0 0,0 0 15,0 0-15,-1 28 16,1-28-1,0 0-15,28 0 16,-56 0-16,0 0 16,27 0-16,-27 0 15,0 0-15,28 0 16,-28 0-16,28 0 0,-28 0 16,0 0-16,28 0 31,-29 0-31,1 0 0,0 0 15,0 0 1,0 0-16,0 0 31,0 0-31,0 0 16,0 0 0,0 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55:44.4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0 120 0,'27'0'63,"29"0"-63,0 0 0,0 0 15,28 0 1,-1-56-16,1 56 16,28 0-16,-28 0 15,-1 0-15,-27 0 16,28-28-16,-28 28 0,27 0 15,-27 0 1,0 0-16,28 0 16,-28 0-16,55 0 15,1-28-15,-28 28 16,-29 0-16,57 0 16,-84 0-16,0 0 15,28 0-15,0 0 0,-1 0 16,1 0-1,-28 0-15,0 0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55:45.5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0,'56'0'78,"-1"0"-78,29 0 0,0 0 16,0 0-1,55 0-15,-27 28 16,-1-28-16,1 0 16,-28 0-16,55 0 15,-83 0-15,28 0 16,0 0-16,-28 0 15,27 55-15,-27-55 0,0 0 16,0 0 0,0 0-16,-1 0 15,29 0-15,-28 0 16,28 0-16,-28 0 16,-1 0-16,1 0 15,-28 0-15,0 0 16,0 0 31,0 0 46,28 0-93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12:05.1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0 117 0,'28'0'125,"0"0"-109,28 0-16,-28 0 16,28 0-16,-1 0 15,1 0-15,0 0 16,-28 0 0,56 0-16,-28 0 15,-1 0-15,29 0 16,0 0-16,-28 0 15,27 0-15,-27 0 16,56 0-16,-56-28 16,27 28-16,1 0 15,-28 0-15,28 0 16,-1 0-16,29-56 16,-28 56-16,0 0 15,-29 0-15,29 0 16,0 0-16,28 0 15,-29 0-15,1 0 16,-28 0-16,28 0 16,-29 0-16,57 0 15,0 0-15,-29 0 16,29 28-16,-56-28 16,56 0-16,-29 28 15,-27-28-15,28 0 16,0 28-16,-29-28 15,1 0-15,0 28 16,0-28-16,0 0 16,0 0-16,-29 0 15,29 0-15,-28 0 16,0 0 0,28 0-16,-28 0 15,0 0-15,0 0 16,0 0-16,-1 0 15,29 0-15,-28 0 16,28 0-16,-28 0 16,0 0-1,83 27-15,-55-27 16,28 0-16,-56 0 0,0 0 16,28 0-16,-28 0 15,0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55:47.6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0,'56'0'62,"83"0"-46,-55 0-16,27 0 15,169 56 1,-113-56-16,1 0 0,111 0 16,-112 0-1,56 0-15,140 0 0,-139 0 16,-113 0 0,57 0-16,-85 0 0,57 0 15,-28 0 1,-29 0-16,57 0 15,-28 0-15,55 0 0,28 0 16,-83 0 0,-28 0-16,55 0 15,-55 0-15,28 0 16,27 0-16,-27 0 0,28 28 16,-57-28-1,57 0-15,-29 0 16,29 0-16,-28 0 0,27 0 15,-27 0 1,27 0-16,-27 0 0,-28 0 16,27 0-1,-27 0-15,0 0 0,-56 0 16,56 0 0,-56 0-16,27 0 15,57 0-15,-28-28 16,27 28-16,1 0 15,-28-28-15,-28 28 0,27 0 16,-55 0 0,28-28-16,-28 28 15,0 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59:32.8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67 0,'56'0'78,"0"0"-78,27 0 0,-55-27 15,56 27-15,0 0 16,83 0-16,-55 0 16,0 0-1,-1 0-15,-55 0 0,56 0 16,-1 0-16,-27 0 15,-28 0-15,28 0 16,-1 0-16,-27 0 16,0 0-1,0 0-15,0 0 0,0 0 16,-1 0 0,1 0-16,-28 0 15,0 0-15,0 0 16,0 0-16,28 0 0,-28 0 15,0 0-15,-1 0 16,1 0 0,0 0-16,0 0 0,0 0 15,0 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59:33.7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0 163 0,'56'0'47,"0"0"-47,28-28 15,27 28 1,-27-27-16,0 27 0,-1 0 15,1 0-15,28-28 0,-56 28 16,27 0 0,-27-28-16,0 28 15,-28 0-15,28 0 16,-56-28-16,28 28 16,0 0-1,27 0-15,-27 0 0,28 0 16,28 0-16,-28 0 0,-28 0 15,27 0 1,-27 0 0,0 0-16,0 0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59:39.8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0 170 0,'56'0'62,"0"-28"-46,0 28-1,0 0-15,-1 0 16,29 0-16,-56 0 16,28-28-16,0 28 15,-1 0 1,-27-28-16,28 28 0,0 0 15,-28 0-15,0 0 16,28 0 0,-28 0-16,27-28 15,1 28 1,-28 0-16,0 0 16,28 0-1,-28 0-15,0 0 16,0-28-16,0 28 0,-1 0 31,1 0-31,0 0 16,0 0 15,0 0-15,0 0-16,0 0 15,0 0 16,0 0-31</inkml:trace>
  <inkml:trace contextRef="#ctx0" brushRef="#br0" timeOffset="1330">1480 30 0,'27'0'172,"57"0"-157,-28 0-15,28 0 0,-28 0 0,-1 0 16,29 0 0,-28 0-1,0 0-15,55 0 16,-83 0-16,28 0 16,0 0-1,0 0-15,28 0 16,-57 0-16,57 0 0,-28 0 15,0 0-15,-28 0 16,28 0-16,-28 0 16,-1 0-16,1 0 15,28 0-15,-28 0 16,0 0 0,28 0-16,0 28 15,-28-28-15,-1 0 16,1 0-16,0 0 15,0 0-15,0 0 32,0 0-17,-28 28 142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59:42.6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 0,'55'0'79,"29"0"-79,28 0 15,-29 0-15,1 0 16,0 0-16,56 0 0,-85 0 15,29 0 1,0 0-16,-28 0 16,-1 0-16,1 0 15,0 0-15,-28 0 16,0 0 0,28 0-16,-28 0 0,0 27 15,27-27-15,-27 0 16,0 0-1,0 0-15,0 0 0,0 0 16,28 0-16,-28 0 16,0 0-16,27 0 31,-27 0-31,28 0 16,-28 0-1,0 0-15,0 0 16,28 0-16,-28 0 15,27 0 1,-27 0-16,0 0 0,0 0 16,0 0-16,0 0 15,0 0-15,0 0 16,0 0 0,0 0 15,28 0-31,-29 0 0,1 0 15,0 0-15,0 0 16,0 0 0,0 0-16,0 0 0,0 0 15,0 0 1,0 0-16,0 0 47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2:59:38.2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 0,'27'0'16,"1"0"0,0 0-1,0 0 1,28 0-16,-28 0 0,0 0 16,0 0-1,28 0 1,-28 0-16,27 0 15,-27 0 1,28 0-16,-28 0 0,0 0 16,0 0-1,0 0-15,0 0 0,0 0 32,-1 0-32,1 0 46,0 0-46,0 0 32,0-28-32,0 28 15,0 0 17,0 0-1,0 0-31,0 0 31,0 0-31,-1 0 16,1 0 15,0 0 0,0 0-31</inkml:trace>
  <inkml:trace contextRef="#ctx0" brushRef="#br0" timeOffset="6460">1060 39 0,'56'0'109,"0"0"-109,0 0 16,-28 0-16,27 0 0,1 0 16,28 0-1,-28 0-15,0 0 0,-28 0 16,27 0 0,1 0-16,-28 0 15,28 0-15,-28 0 16,0 0-16,0 0 15,28 0-15,-29 28 0,29-28 16,0 0 0,0 0-1,-28 0-15,28 0 16,-28 0-16,27 0 16,1 0-1,-28 0 1,28 28-16,-28-28 0,28 0 15,-1 0 1,1 0-16,-28 28 16,28-28-1,0 0-15,0 0 16,-28 0-16,0 0 16,-1 0-16,1 0 15,0 0 1,0 0-16,0 0 0,0 0 15,0 0-15,0 0 0,0 0 16,0 0 0,0 0-16,-1 0 15,1 0 1,0 0 0,0 0-1,0 0-15,0 0 16,0 0-16,28 0 31,-28 0-15,0 0-16,-1 0 15,1 0-15,28 0 32,-28 0-32,0 0 0,0-28 15,28 28-15,-28 0 0,28 0 31,-29-28-31,1 28 16,0 0-16,0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21:44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0,'28'-27'94,"0"27"-78,0 0-1,0 0-15,0 0 16,27 0 0,-27 0-16,28 0 15,28 0-15,-56 0 16,28 0-16,-28 0 15,27 0-15,-27 0 16,0 0-16,0 0 16,0 0-16,0 0 15,0 0-15,0 0 16,0 0-16,28 0 16,-1 0-16,-27 0 15,28 0-15,0 0 16,-28 0-1,0 0-15,28 0 16,-29 0-16,29 0 16,0 0-1,0 0-15,0 0 16,27 0-16,-27 0 16,0 0-16,0 0 15,28 27-15,-28-27 16,55 28-16,-27-28 15,0 0-15,55 28 16,-111-28-16,112 28 16,-57-28-16,29 28 15,0-28-15,-56 0 16,27 0-16,-27 0 16,28 0-16,-28 0 15,27 0-15,-27 0 16,84 0-16,-56 0 15,-1 0-15,1 0 16,83 0-16,-55 28 16,-28-28-16,27 0 15,-55 0-15,56 0 16,-28 28-16,27-28 16,1 0-16,0 28 15,27-28-15,-55 0 16,28 0-16,55 0 15,-83 0-15,55 0 16,-27 0-16,0 0 16,-29 0-16,1 0 15,56 0 1,-57 0-16,29 0 16,56 0-16,-113 0 0,29 0 15,139 0-15,-83 0 16,-28 0-16,-29 0 15,1 0 1,28 0-16,-29 0 16,-27 0-16,28 0 15,0 0-15,-1 0 16,57 0-16,-56 0 0,83 0 16,-83-28-1,83 28-15,-27 0 16,28-28-16,-57 28 15,85-28-15,-85 28 16,29-56-16,-29 56 16,29 0-16,-28 0 15,-1-28-15,1 28 16,55 0-16,1 0 16,-1 0-16,-27 0 15,27 0-15,-83 0 16,84 0-16,-57 0 15,29 0-15,-29 0 16,29 0-16,-28 0 16,-57 0-16,57 0 15,-28-28-15,0 28 16,-29 0-16,1-27 16,0 27-16,-28 0 15,28 0-15,0-28 16,-28 28-1,-1 0-15,1 0 16,0 0-16,0 0 16,0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54:19.7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0,'84'0'109,"-28"0"-93,55 0-16,-27 0 15,55 0-15,-55 0 16,28 0-16,0 0 16,-1 0-16,29 0 15,-57 0 1,29 0-16,-28 0 16,0 0-16,-1 0 15,-27 0-15,28 0 16,28 0-16,-29 28 15,1-28-15,0 0 16,-1 0-16,-55 0 16,56 0-16,0 0 15,28 0-15,-1 0 16,-55 0-16,0 0 16,28 0-16,-29 0 15,-27 0-15,28 0 16,0 0-16,0 0 15,27 0-15,-27 0 16,0 0-16,28 0 16,-28 0-16,27 0 15,-27 0-15,0 0 16,28 0-16,-28 0 16,27 0-16,1 0 15,-56 0-15,84 0 16,-29 0-16,1 0 15,28 0-15,-28 0 16,-1 0-16,-55 0 16,84 0-16,-28 0 15,-29 0-15,29 0 16,-28 0-16,28 0 16,27 0-16,-27 0 15,0 0-15,-56 0 16,55 0-16,1 0 15,0 0-15,0 0 16,27 0-16,-27 0 16,28 0-16,-29 0 15,57 0-15,-56 0 16,-1 0-16,1 0 16,56 0-16,-29 0 15,29 0-15,27 0 16,-55 0-16,28 0 15,-29 0-15,-55 0 16,84 0-16,-57 0 16,1 27-16,-28-27 15,28 0-15,-28 0 16,-29 0-16,1 0 16,0 0-16,0 0 15,0 0 16,0 0-15,0 0 0,0 0-1,0 0-15,0 0 16,0 0-16,-1 0 16,1 0-1,0 0-15,0 0 16,0 0-16,0 0 15,0 0 17,0 0-17,0 0 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5:18:51.9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0 111 0,'28'0'78,"28"0"-62,0 0-16,0 0 15,-1 0-15,1 0 16,0 0-16,28 0 16,0 0-16,-29 0 15,1 0-15,28 0 16,0-28-16,-28 28 15,-1 0-15,-27 0 16,28 0-16,0 0 16,-28 0-16,0 0 15,28 0-15,-29-28 16,1 28-16,0 0 16,0 0-16,0 0 15,0 0 1,0 0-1,0 0-15,0 0 16,0 0-16,0 0 16,0 0-1,27 0-15,-27 0 16,28 0-16,0 0 16,-28 0-16,0 0 15,28 0-15,-1 0 16,1 0-16,0 0 15,0 0-15,-28 0 16,28 0-16,27 0 16,-27 0-16,0 0 15,0 0-15,0 0 16,-28 0-16,27 0 16,1 0-16,0-28 15,0 28-15,-28 0 16,0 0-16,0 0 15,-1 0-15,1 0 16,-28-27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2721-EF77-4E64-B97C-14CFC43FE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1AB193-C96A-4546-86F2-56FF44421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BCAE5-E0B1-4D1E-A3B8-C1C32CC5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90C31-81B7-44CC-8F34-F29C877C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C14D48-28E8-4D39-9120-69A095B1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231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E978-BC29-4963-97C3-6F30DF42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EA298E-A1C8-4261-A1BF-75A7888B5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1D9F14-BEA3-446A-A871-8C2B7B27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D77A3-B2EB-485D-9AF6-C163E1C2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D6713-CB34-40F2-997F-CC00C540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2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ACD308-1F6A-43B1-92E8-4A81C5A04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3B88FB-DE71-4135-A6C4-572DF68CE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C722B-B39E-44CD-BE2B-B10B473F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85E8E7-07EA-4EE1-B589-E7D4BB1E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9BA5D-AA0C-4ED1-AF99-6DFCF76A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90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A2956-C69B-429B-BB76-53C5D221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D5EFA4-6E07-430B-A7CC-3A2512E9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715691-79BD-416C-B337-604FC8A0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FB4D2-7C0F-4D7A-9C5C-F6D4B401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3963F9-71C7-4964-8672-64121871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54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448B9-8BE8-4A3B-84A4-F44454E7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EC9A07-0C57-49C6-97E2-99CB54C96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15C803-273F-4236-A294-CF254387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F7920-9F9A-4060-8CBC-CAA9353E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7A75D2-C2E2-44B9-9360-F85D6F07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07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83D0E-F9DD-4033-833D-52B5972D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E9237-5B58-4DB4-9159-DFB366E09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692827-3594-4A80-AC95-3736415FC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308010-4144-42F3-8622-4F7F708F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8E1935-0923-491D-A429-527EB9F1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E56A0D-D34F-4C25-8EA1-2232DCAF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22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FEE11-7799-4BE1-AC18-E8B37C52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41BE0-E4F1-4AD0-8DA9-D7DDD5D65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5C422D-41EE-4857-966B-AABD86B3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02E385-77EC-4077-B38E-CE7B52241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89470F-945C-4BFB-A8F2-42F4FA1E7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9A634B-C78C-47C9-89E2-7E02F514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3D1065-899F-4F53-B6B6-C1CE9ADB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426795-894A-4CDC-91EC-1054DCB8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2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24BA8-906B-448B-8A54-69ED3012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FE4A3B-4735-42B8-9306-9AE1E84D5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77877E-9F1B-4B7A-9CE7-868B3893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5ED5F1-25FC-414C-94C1-F965A21E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33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BE4350-189D-40A6-98E4-FC5B33AB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40CA2D-5BC7-4BC4-A515-76C39F49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B5C08E-5B61-45B5-9865-10809383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80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9C21C-E6EC-4209-BE3C-3D080316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E74A3-ED18-46EE-93E3-7506EB212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295F1D-2C67-4683-9BA4-3FA3CF0D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93DCE3-4BAB-4DA7-8BB7-45886339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7700A3-C16D-4D1C-929F-EB08F423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06F35A-743A-4FCD-A87D-BDC4C63F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48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668D2-0882-47A5-B61C-49EF33FD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52E96A-79D9-4484-9499-41D63C65A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0D76E1-758D-4ABA-9E40-9301CD1DC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FEF29E-E89A-428B-82F0-A94C46E4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4C44D1-0907-4EF9-96C9-A16F6104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36A47B-E714-4E3B-BE02-6E0D848B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97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269D7D-E199-49D2-8D3D-9CDE9B4E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61CCB1-3EAA-41D7-8B87-193420AE1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A13854-CA1C-4289-AE44-80F6874FF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5BCFD-EFAE-41F4-8F53-7DF7199F2ECD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E12D5-816F-4226-86C0-B301D3C2E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0E61B-065B-4EB6-AC17-7E3FA1354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20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customXml" Target="../ink/ink5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customXml" Target="../ink/ink10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35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34.emf"/><Relationship Id="rId4" Type="http://schemas.openxmlformats.org/officeDocument/2006/relationships/image" Target="../media/image30.emf"/><Relationship Id="rId9" Type="http://schemas.openxmlformats.org/officeDocument/2006/relationships/customXml" Target="../ink/ink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customXml" Target="../ink/ink20.xml"/><Relationship Id="rId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customXml" Target="../ink/ink24.xml"/><Relationship Id="rId4" Type="http://schemas.openxmlformats.org/officeDocument/2006/relationships/image" Target="../media/image4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customXml" Target="../ink/ink27.xml"/><Relationship Id="rId4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30.xml"/><Relationship Id="rId10" Type="http://schemas.openxmlformats.org/officeDocument/2006/relationships/image" Target="../media/image62.emf"/><Relationship Id="rId4" Type="http://schemas.openxmlformats.org/officeDocument/2006/relationships/image" Target="../media/image59.emf"/><Relationship Id="rId9" Type="http://schemas.openxmlformats.org/officeDocument/2006/relationships/customXml" Target="../ink/ink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customXml" Target="../ink/ink34.xml"/><Relationship Id="rId4" Type="http://schemas.openxmlformats.org/officeDocument/2006/relationships/image" Target="../media/image6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3" Type="http://schemas.openxmlformats.org/officeDocument/2006/relationships/customXml" Target="../ink/ink36.xml"/><Relationship Id="rId7" Type="http://schemas.openxmlformats.org/officeDocument/2006/relationships/image" Target="../media/image74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Relationship Id="rId9" Type="http://schemas.openxmlformats.org/officeDocument/2006/relationships/image" Target="../media/image7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customXml" Target="../ink/ink40.xml"/><Relationship Id="rId4" Type="http://schemas.openxmlformats.org/officeDocument/2006/relationships/image" Target="../media/image7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5" Type="http://schemas.openxmlformats.org/officeDocument/2006/relationships/customXml" Target="../ink/ink43.xml"/><Relationship Id="rId10" Type="http://schemas.openxmlformats.org/officeDocument/2006/relationships/image" Target="../media/image84.emf"/><Relationship Id="rId4" Type="http://schemas.openxmlformats.org/officeDocument/2006/relationships/image" Target="../media/image81.emf"/><Relationship Id="rId9" Type="http://schemas.openxmlformats.org/officeDocument/2006/relationships/customXml" Target="../ink/ink4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emf"/><Relationship Id="rId5" Type="http://schemas.openxmlformats.org/officeDocument/2006/relationships/customXml" Target="../ink/ink47.xml"/><Relationship Id="rId4" Type="http://schemas.openxmlformats.org/officeDocument/2006/relationships/image" Target="../media/image8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emf"/><Relationship Id="rId5" Type="http://schemas.openxmlformats.org/officeDocument/2006/relationships/customXml" Target="../ink/ink50.xml"/><Relationship Id="rId4" Type="http://schemas.openxmlformats.org/officeDocument/2006/relationships/image" Target="../media/image9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customXml" Target="../ink/ink52.xml"/><Relationship Id="rId7" Type="http://schemas.openxmlformats.org/officeDocument/2006/relationships/customXml" Target="../ink/ink54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customXml" Target="../ink/ink53.xml"/><Relationship Id="rId4" Type="http://schemas.openxmlformats.org/officeDocument/2006/relationships/image" Target="../media/image9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customXml" Target="../ink/ink58.xml"/><Relationship Id="rId7" Type="http://schemas.openxmlformats.org/officeDocument/2006/relationships/customXml" Target="../ink/ink60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emf"/><Relationship Id="rId5" Type="http://schemas.openxmlformats.org/officeDocument/2006/relationships/customXml" Target="../ink/ink59.xml"/><Relationship Id="rId4" Type="http://schemas.openxmlformats.org/officeDocument/2006/relationships/image" Target="../media/image1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118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emf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0" Type="http://schemas.openxmlformats.org/officeDocument/2006/relationships/image" Target="../media/image117.emf"/><Relationship Id="rId4" Type="http://schemas.openxmlformats.org/officeDocument/2006/relationships/image" Target="../media/image114.emf"/><Relationship Id="rId9" Type="http://schemas.openxmlformats.org/officeDocument/2006/relationships/customXml" Target="../ink/ink6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customXml" Target="../ink/ink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CD1FA1-6E3B-40D0-9772-C03AA2D6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93" y="0"/>
            <a:ext cx="1008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71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49D2EE-F2D2-44D5-87DC-32F680F5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180905"/>
            <a:ext cx="9228620" cy="44961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2592824-A70B-4047-AC79-AB2A2E986393}"/>
                  </a:ext>
                </a:extLst>
              </p14:cNvPr>
              <p14:cNvContentPartPr/>
              <p14:nvPr/>
            </p14:nvContentPartPr>
            <p14:xfrm>
              <a:off x="5446365" y="1948340"/>
              <a:ext cx="1638000" cy="82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2592824-A70B-4047-AC79-AB2A2E9863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365" y="1930340"/>
                <a:ext cx="16736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74B2513-BE33-4A59-9231-0B6768D8298B}"/>
                  </a:ext>
                </a:extLst>
              </p14:cNvPr>
              <p14:cNvContentPartPr/>
              <p14:nvPr/>
            </p14:nvContentPartPr>
            <p14:xfrm>
              <a:off x="4943805" y="3903500"/>
              <a:ext cx="4230720" cy="619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74B2513-BE33-4A59-9231-0B6768D829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5805" y="3885500"/>
                <a:ext cx="4266360" cy="97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90E93C1-4DFC-48A9-84F8-99A01719468E}"/>
              </a:ext>
            </a:extLst>
          </p:cNvPr>
          <p:cNvSpPr txBox="1"/>
          <p:nvPr/>
        </p:nvSpPr>
        <p:spPr>
          <a:xfrm>
            <a:off x="8068826" y="2964264"/>
            <a:ext cx="389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自动打开浏览器</a:t>
            </a:r>
          </a:p>
        </p:txBody>
      </p:sp>
    </p:spTree>
    <p:extLst>
      <p:ext uri="{BB962C8B-B14F-4D97-AF65-F5344CB8AC3E}">
        <p14:creationId xmlns:p14="http://schemas.microsoft.com/office/powerpoint/2010/main" val="393383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E3EA28-41B0-4D08-BABE-86956C09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3" y="335012"/>
            <a:ext cx="8695173" cy="6187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D1A2099-BF5E-4C52-AA57-7C8FF2324AD8}"/>
                  </a:ext>
                </a:extLst>
              </p14:cNvPr>
              <p14:cNvContentPartPr/>
              <p14:nvPr/>
            </p14:nvContentPartPr>
            <p14:xfrm>
              <a:off x="5486325" y="2048060"/>
              <a:ext cx="1678680" cy="63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D1A2099-BF5E-4C52-AA57-7C8FF2324A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8325" y="2030060"/>
                <a:ext cx="1714320" cy="9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1275530-4347-4B88-92EB-F91095529538}"/>
              </a:ext>
            </a:extLst>
          </p:cNvPr>
          <p:cNvSpPr txBox="1"/>
          <p:nvPr/>
        </p:nvSpPr>
        <p:spPr>
          <a:xfrm>
            <a:off x="4531807" y="3064747"/>
            <a:ext cx="510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在根目录文件夹下，创建</a:t>
            </a:r>
            <a:r>
              <a:rPr lang="en-US" altLang="zh-CN" dirty="0">
                <a:solidFill>
                  <a:srgbClr val="FF0000"/>
                </a:solidFill>
              </a:rPr>
              <a:t>vue.config.js</a:t>
            </a:r>
            <a:r>
              <a:rPr lang="zh-CN" altLang="en-US" dirty="0">
                <a:solidFill>
                  <a:srgbClr val="FF0000"/>
                </a:solidFill>
              </a:rPr>
              <a:t>文件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并进行配置</a:t>
            </a:r>
          </a:p>
        </p:txBody>
      </p:sp>
    </p:spTree>
    <p:extLst>
      <p:ext uri="{BB962C8B-B14F-4D97-AF65-F5344CB8AC3E}">
        <p14:creationId xmlns:p14="http://schemas.microsoft.com/office/powerpoint/2010/main" val="345901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1FB8D0-2E30-4AA0-B7CE-D4612DC3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5" y="1092357"/>
            <a:ext cx="11794195" cy="43739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F58119-D85B-48F3-A2C4-8AED2C48ED00}"/>
              </a:ext>
            </a:extLst>
          </p:cNvPr>
          <p:cNvSpPr txBox="1"/>
          <p:nvPr/>
        </p:nvSpPr>
        <p:spPr>
          <a:xfrm>
            <a:off x="7438351" y="3279330"/>
            <a:ext cx="451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在根目录下创建文件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zh-CN" altLang="en-US" dirty="0">
                <a:solidFill>
                  <a:srgbClr val="FF0000"/>
                </a:solidFill>
              </a:rPr>
              <a:t>并把代码复制过去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9AC563C-9F85-4CD7-B6E6-D8FAC5864C42}"/>
                  </a:ext>
                </a:extLst>
              </p14:cNvPr>
              <p14:cNvContentPartPr/>
              <p14:nvPr/>
            </p14:nvContentPartPr>
            <p14:xfrm>
              <a:off x="1617765" y="4722500"/>
              <a:ext cx="4341240" cy="1036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9AC563C-9F85-4CD7-B6E6-D8FAC5864C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9765" y="4704500"/>
                <a:ext cx="4376880" cy="139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BFEE49D-0D29-40D2-9D92-58A1E1E83D84}"/>
              </a:ext>
            </a:extLst>
          </p:cNvPr>
          <p:cNvSpPr txBox="1"/>
          <p:nvPr/>
        </p:nvSpPr>
        <p:spPr>
          <a:xfrm>
            <a:off x="2240782" y="5637125"/>
            <a:ext cx="557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不能在</a:t>
            </a:r>
            <a:r>
              <a:rPr lang="en-US" altLang="zh-CN" b="1" dirty="0"/>
              <a:t>node——modules</a:t>
            </a:r>
            <a:r>
              <a:rPr lang="zh-CN" altLang="en-US" b="1" dirty="0"/>
              <a:t>文件夹和</a:t>
            </a:r>
            <a:r>
              <a:rPr lang="en-US" altLang="zh-CN" b="1" dirty="0" err="1"/>
              <a:t>dist</a:t>
            </a:r>
            <a:r>
              <a:rPr lang="zh-CN" altLang="en-US" b="1" dirty="0"/>
              <a:t>文件夹中使用</a:t>
            </a:r>
          </a:p>
        </p:txBody>
      </p:sp>
    </p:spTree>
    <p:extLst>
      <p:ext uri="{BB962C8B-B14F-4D97-AF65-F5344CB8AC3E}">
        <p14:creationId xmlns:p14="http://schemas.microsoft.com/office/powerpoint/2010/main" val="383668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558088-2192-4052-99D9-D3EADFEA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81" y="116836"/>
            <a:ext cx="9819025" cy="66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9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06C4CB-A5A5-43FA-A68F-717D71AF5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F94778-99E7-4774-B319-F7BE6DFB0C7A}"/>
              </a:ext>
            </a:extLst>
          </p:cNvPr>
          <p:cNvSpPr txBox="1"/>
          <p:nvPr/>
        </p:nvSpPr>
        <p:spPr>
          <a:xfrm>
            <a:off x="6149591" y="1607736"/>
            <a:ext cx="5687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新建组件</a:t>
            </a:r>
            <a:br>
              <a:rPr lang="en-US" altLang="zh-CN" dirty="0">
                <a:solidFill>
                  <a:srgbClr val="FF0000"/>
                </a:solidFill>
              </a:rPr>
            </a:br>
            <a:br>
              <a:rPr lang="en-US" altLang="zh-CN" dirty="0">
                <a:solidFill>
                  <a:srgbClr val="FF0000"/>
                </a:solidFill>
              </a:rPr>
            </a:br>
            <a:r>
              <a:rPr lang="zh-CN" altLang="en-US" dirty="0">
                <a:solidFill>
                  <a:srgbClr val="FF0000"/>
                </a:solidFill>
              </a:rPr>
              <a:t>把静态页面中的结构和样式复制到相应的位置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26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791971-BEC6-4AED-BD70-AAE7095B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34" y="0"/>
            <a:ext cx="683893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4C2B56-27A5-47F8-8F89-7FA7B730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34" y="152400"/>
            <a:ext cx="683893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C92CF1-940F-4A03-861D-CAABFDC9A313}"/>
              </a:ext>
            </a:extLst>
          </p:cNvPr>
          <p:cNvSpPr txBox="1"/>
          <p:nvPr/>
        </p:nvSpPr>
        <p:spPr>
          <a:xfrm>
            <a:off x="351692" y="542611"/>
            <a:ext cx="22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less</a:t>
            </a:r>
            <a:r>
              <a:rPr lang="zh-CN" altLang="en-US" dirty="0"/>
              <a:t>样式</a:t>
            </a:r>
          </a:p>
        </p:txBody>
      </p:sp>
    </p:spTree>
    <p:extLst>
      <p:ext uri="{BB962C8B-B14F-4D97-AF65-F5344CB8AC3E}">
        <p14:creationId xmlns:p14="http://schemas.microsoft.com/office/powerpoint/2010/main" val="151288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15AD30-97E1-4EB1-BD2D-1E20D8A6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1032302"/>
            <a:ext cx="10440305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2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34451B-4552-418F-A629-D7359DBF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2083953"/>
            <a:ext cx="11057578" cy="26900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90E60D9-A5D1-47DC-B97F-F99B3E900796}"/>
                  </a:ext>
                </a:extLst>
              </p14:cNvPr>
              <p14:cNvContentPartPr/>
              <p14:nvPr/>
            </p14:nvContentPartPr>
            <p14:xfrm>
              <a:off x="3798285" y="3125180"/>
              <a:ext cx="2994840" cy="30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90E60D9-A5D1-47DC-B97F-F99B3E9007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0285" y="3107180"/>
                <a:ext cx="3030480" cy="66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3F55F49-B305-43D7-9CAD-898D45A1F416}"/>
              </a:ext>
            </a:extLst>
          </p:cNvPr>
          <p:cNvSpPr txBox="1"/>
          <p:nvPr/>
        </p:nvSpPr>
        <p:spPr>
          <a:xfrm>
            <a:off x="3135086" y="5164853"/>
            <a:ext cx="64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安装</a:t>
            </a:r>
            <a:r>
              <a:rPr lang="en-US" altLang="zh-CN" dirty="0"/>
              <a:t>5</a:t>
            </a:r>
            <a:r>
              <a:rPr lang="zh-CN" altLang="en-US" dirty="0"/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237545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E98435-55A9-4462-9699-FEC1D474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05" y="117885"/>
            <a:ext cx="572156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79F22B-8C98-42B7-BA2E-89DD032144F5}"/>
                  </a:ext>
                </a:extLst>
              </p14:cNvPr>
              <p14:cNvContentPartPr/>
              <p14:nvPr/>
            </p14:nvContentPartPr>
            <p14:xfrm>
              <a:off x="4963788" y="2462020"/>
              <a:ext cx="1015200" cy="40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79F22B-8C98-42B7-BA2E-89DD032144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5788" y="2444020"/>
                <a:ext cx="1050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797B7C8-747E-4464-8112-68298BD8C830}"/>
                  </a:ext>
                </a:extLst>
              </p14:cNvPr>
              <p14:cNvContentPartPr/>
              <p14:nvPr/>
            </p14:nvContentPartPr>
            <p14:xfrm>
              <a:off x="5255388" y="2712940"/>
              <a:ext cx="713520" cy="36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797B7C8-747E-4464-8112-68298BD8C8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7388" y="2694940"/>
                <a:ext cx="749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4B9109C-09F0-4550-A52B-E9EFEC3FD657}"/>
                  </a:ext>
                </a:extLst>
              </p14:cNvPr>
              <p14:cNvContentPartPr/>
              <p14:nvPr/>
            </p14:nvContentPartPr>
            <p14:xfrm>
              <a:off x="5305428" y="2954140"/>
              <a:ext cx="884880" cy="30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4B9109C-09F0-4550-A52B-E9EFEC3FD6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7428" y="2936140"/>
                <a:ext cx="920520" cy="66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BDB3D40-CB2A-4496-B05F-FD1369BD2920}"/>
              </a:ext>
            </a:extLst>
          </p:cNvPr>
          <p:cNvSpPr txBox="1"/>
          <p:nvPr/>
        </p:nvSpPr>
        <p:spPr>
          <a:xfrm>
            <a:off x="90435" y="3085220"/>
            <a:ext cx="3456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header</a:t>
            </a:r>
            <a:r>
              <a:rPr lang="zh-CN" altLang="en-US" b="1" dirty="0">
                <a:solidFill>
                  <a:srgbClr val="FF0000"/>
                </a:solidFill>
              </a:rPr>
              <a:t>中新建文件夹</a:t>
            </a:r>
            <a:r>
              <a:rPr lang="en-US" altLang="zh-CN" b="1" dirty="0">
                <a:solidFill>
                  <a:srgbClr val="FF0000"/>
                </a:solidFill>
              </a:rPr>
              <a:t>images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把图片放到这里</a:t>
            </a:r>
          </a:p>
        </p:txBody>
      </p:sp>
    </p:spTree>
    <p:extLst>
      <p:ext uri="{BB962C8B-B14F-4D97-AF65-F5344CB8AC3E}">
        <p14:creationId xmlns:p14="http://schemas.microsoft.com/office/powerpoint/2010/main" val="1031095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471BCE-D7F0-4D9C-A24E-B0C4DAC1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94CBF5-E19F-4F3A-9A4B-12B1328C68FC}"/>
              </a:ext>
            </a:extLst>
          </p:cNvPr>
          <p:cNvSpPr txBox="1"/>
          <p:nvPr/>
        </p:nvSpPr>
        <p:spPr>
          <a:xfrm>
            <a:off x="5737609" y="2843684"/>
            <a:ext cx="68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清除默认样式</a:t>
            </a:r>
          </a:p>
        </p:txBody>
      </p:sp>
    </p:spTree>
    <p:extLst>
      <p:ext uri="{BB962C8B-B14F-4D97-AF65-F5344CB8AC3E}">
        <p14:creationId xmlns:p14="http://schemas.microsoft.com/office/powerpoint/2010/main" val="391756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0D87E2-3E98-4AAB-9DF6-04B485AF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314"/>
            <a:ext cx="12192000" cy="56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E55938-A804-4F0B-8C22-1D19F254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3" y="0"/>
            <a:ext cx="10834254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3ECB97-3047-4EF5-A88B-9D468D5A1496}"/>
              </a:ext>
            </a:extLst>
          </p:cNvPr>
          <p:cNvSpPr txBox="1"/>
          <p:nvPr/>
        </p:nvSpPr>
        <p:spPr>
          <a:xfrm>
            <a:off x="4451420" y="4672484"/>
            <a:ext cx="65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把清除默认样式的文件，复制到</a:t>
            </a:r>
            <a:r>
              <a:rPr lang="en-US" altLang="zh-CN" b="1" dirty="0">
                <a:solidFill>
                  <a:srgbClr val="FF0000"/>
                </a:solidFill>
              </a:rPr>
              <a:t>public</a:t>
            </a:r>
            <a:r>
              <a:rPr lang="zh-CN" altLang="en-US" b="1" dirty="0">
                <a:solidFill>
                  <a:srgbClr val="FF0000"/>
                </a:solidFill>
              </a:rPr>
              <a:t>文件夹中</a:t>
            </a:r>
          </a:p>
        </p:txBody>
      </p:sp>
    </p:spTree>
    <p:extLst>
      <p:ext uri="{BB962C8B-B14F-4D97-AF65-F5344CB8AC3E}">
        <p14:creationId xmlns:p14="http://schemas.microsoft.com/office/powerpoint/2010/main" val="148032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6A3DE0-D9FB-4891-B35E-9548DC8C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82B09B-F5D6-4C77-ABD7-FCC6D0F6C050}"/>
              </a:ext>
            </a:extLst>
          </p:cNvPr>
          <p:cNvSpPr txBox="1"/>
          <p:nvPr/>
        </p:nvSpPr>
        <p:spPr>
          <a:xfrm>
            <a:off x="3516923" y="4963886"/>
            <a:ext cx="745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index.html</a:t>
            </a:r>
            <a:r>
              <a:rPr lang="zh-CN" altLang="en-US" b="1" dirty="0">
                <a:solidFill>
                  <a:srgbClr val="FF0000"/>
                </a:solidFill>
              </a:rPr>
              <a:t>中引入</a:t>
            </a:r>
            <a:r>
              <a:rPr lang="en-US" altLang="zh-CN" b="1" dirty="0" err="1">
                <a:solidFill>
                  <a:srgbClr val="FF0000"/>
                </a:solidFill>
              </a:rPr>
              <a:t>css</a:t>
            </a:r>
            <a:r>
              <a:rPr lang="zh-CN" altLang="en-US" b="1" dirty="0">
                <a:solidFill>
                  <a:srgbClr val="FF0000"/>
                </a:solidFill>
              </a:rPr>
              <a:t>样式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F7B88A7-983D-400E-96E8-DAA987F844B9}"/>
                  </a:ext>
                </a:extLst>
              </p14:cNvPr>
              <p14:cNvContentPartPr/>
              <p14:nvPr/>
            </p14:nvContentPartPr>
            <p14:xfrm>
              <a:off x="3084765" y="2894060"/>
              <a:ext cx="4240800" cy="144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F7B88A7-983D-400E-96E8-DAA987F844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6765" y="2876060"/>
                <a:ext cx="427644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58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9FBEEC-DC11-48F1-9B2F-DDA3D5C4B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963716"/>
            <a:ext cx="9297206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77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EF32CA-EBE3-478A-876B-CBA902B8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1" y="0"/>
            <a:ext cx="8804366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6EC6DC-4796-48CF-A669-83A6BC7BAFE0}"/>
              </a:ext>
            </a:extLst>
          </p:cNvPr>
          <p:cNvSpPr txBox="1"/>
          <p:nvPr/>
        </p:nvSpPr>
        <p:spPr>
          <a:xfrm>
            <a:off x="6631912" y="4662435"/>
            <a:ext cx="492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根组件中，导入  注册  使用  组件</a:t>
            </a:r>
          </a:p>
        </p:txBody>
      </p:sp>
    </p:spTree>
    <p:extLst>
      <p:ext uri="{BB962C8B-B14F-4D97-AF65-F5344CB8AC3E}">
        <p14:creationId xmlns:p14="http://schemas.microsoft.com/office/powerpoint/2010/main" val="1183432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1AE153-50EC-4EF4-AEE9-D215CA58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375"/>
            <a:ext cx="12192000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3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59DAA3-1704-4A41-B16E-8715A9AE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4" y="502666"/>
            <a:ext cx="10287892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54E692-497E-4CDA-A839-F6F0B53C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6" y="125587"/>
            <a:ext cx="10958510" cy="52201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5F44F0-B805-4D6F-B4B0-128458162414}"/>
              </a:ext>
            </a:extLst>
          </p:cNvPr>
          <p:cNvSpPr txBox="1"/>
          <p:nvPr/>
        </p:nvSpPr>
        <p:spPr>
          <a:xfrm>
            <a:off x="2411604" y="5767754"/>
            <a:ext cx="706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在这之前要先安装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en-US" altLang="zh-CN" b="1" dirty="0">
                <a:solidFill>
                  <a:srgbClr val="FF0000"/>
                </a:solidFill>
              </a:rPr>
              <a:t>-router</a:t>
            </a:r>
            <a:r>
              <a:rPr lang="zh-CN" altLang="en-US" b="1" dirty="0">
                <a:solidFill>
                  <a:srgbClr val="FF0000"/>
                </a:solidFill>
              </a:rPr>
              <a:t>组件</a:t>
            </a:r>
          </a:p>
        </p:txBody>
      </p:sp>
    </p:spTree>
    <p:extLst>
      <p:ext uri="{BB962C8B-B14F-4D97-AF65-F5344CB8AC3E}">
        <p14:creationId xmlns:p14="http://schemas.microsoft.com/office/powerpoint/2010/main" val="1603896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B00632-3718-4976-9DD3-2314904A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571" y="0"/>
            <a:ext cx="737661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D1F609-F3CA-49E4-AEB7-61F54DEA74E8}"/>
              </a:ext>
            </a:extLst>
          </p:cNvPr>
          <p:cNvSpPr txBox="1"/>
          <p:nvPr/>
        </p:nvSpPr>
        <p:spPr>
          <a:xfrm>
            <a:off x="0" y="1848897"/>
            <a:ext cx="463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router/index</a:t>
            </a:r>
            <a:r>
              <a:rPr lang="zh-CN" altLang="en-US" dirty="0"/>
              <a:t>中配置路由规则</a:t>
            </a:r>
          </a:p>
        </p:txBody>
      </p:sp>
    </p:spTree>
    <p:extLst>
      <p:ext uri="{BB962C8B-B14F-4D97-AF65-F5344CB8AC3E}">
        <p14:creationId xmlns:p14="http://schemas.microsoft.com/office/powerpoint/2010/main" val="2740408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6490E36-E9E0-4DC3-ADBD-FDBA2B2A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24" y="-20096"/>
            <a:ext cx="9015241" cy="65918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9B768EC-E77A-44BF-BCBB-1362EF067665}"/>
                  </a:ext>
                </a:extLst>
              </p14:cNvPr>
              <p14:cNvContentPartPr/>
              <p14:nvPr/>
            </p14:nvContentPartPr>
            <p14:xfrm>
              <a:off x="2421645" y="3506780"/>
              <a:ext cx="10454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9B768EC-E77A-44BF-BCBB-1362EF0676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3645" y="3488780"/>
                <a:ext cx="1081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CBC3E93-2B0B-4565-BB72-2579BDDE0DE2}"/>
                  </a:ext>
                </a:extLst>
              </p14:cNvPr>
              <p14:cNvContentPartPr/>
              <p14:nvPr/>
            </p14:nvContentPartPr>
            <p14:xfrm>
              <a:off x="4984125" y="1708220"/>
              <a:ext cx="1125720" cy="62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CBC3E93-2B0B-4565-BB72-2579BDDE0D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6125" y="1690220"/>
                <a:ext cx="11613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9B2199C-5011-4DDC-8498-9239B8429115}"/>
                  </a:ext>
                </a:extLst>
              </p14:cNvPr>
              <p14:cNvContentPartPr/>
              <p14:nvPr/>
            </p14:nvContentPartPr>
            <p14:xfrm>
              <a:off x="5215245" y="2657540"/>
              <a:ext cx="1035360" cy="55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9B2199C-5011-4DDC-8498-9239B84291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7245" y="2639540"/>
                <a:ext cx="10710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04F0895-9AA6-43EC-8B94-B4D5EBBD9137}"/>
                  </a:ext>
                </a:extLst>
              </p14:cNvPr>
              <p14:cNvContentPartPr/>
              <p14:nvPr/>
            </p14:nvContentPartPr>
            <p14:xfrm>
              <a:off x="5064405" y="1971740"/>
              <a:ext cx="2773800" cy="38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04F0895-9AA6-43EC-8B94-B4D5EBBD91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6405" y="1953740"/>
                <a:ext cx="28094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6BDE243-C8BE-4353-B174-12D9D6C35FFB}"/>
                  </a:ext>
                </a:extLst>
              </p14:cNvPr>
              <p14:cNvContentPartPr/>
              <p14:nvPr/>
            </p14:nvContentPartPr>
            <p14:xfrm>
              <a:off x="5355645" y="2994500"/>
              <a:ext cx="63360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6BDE243-C8BE-4353-B174-12D9D6C35F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37645" y="2976500"/>
                <a:ext cx="6692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947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BF943A-3049-45E5-BD49-2A69A675F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755" y="0"/>
            <a:ext cx="713849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7C85861-1F90-4A6A-91A3-061FE97B358B}"/>
                  </a:ext>
                </a:extLst>
              </p14:cNvPr>
              <p14:cNvContentPartPr/>
              <p14:nvPr/>
            </p14:nvContentPartPr>
            <p14:xfrm>
              <a:off x="6028845" y="2070020"/>
              <a:ext cx="2593080" cy="55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7C85861-1F90-4A6A-91A3-061FE97B35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0845" y="2052020"/>
                <a:ext cx="262872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571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B94695-5D51-4FD9-80C2-5C4BC788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09"/>
            <a:ext cx="12192000" cy="55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13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DFF2A8-1C2D-42B9-9215-8F6184D9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0152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D6ACF95-5079-4E0E-8F57-E79EE5A89D6B}"/>
                  </a:ext>
                </a:extLst>
              </p14:cNvPr>
              <p14:cNvContentPartPr/>
              <p14:nvPr/>
            </p14:nvContentPartPr>
            <p14:xfrm>
              <a:off x="3627285" y="1607420"/>
              <a:ext cx="2251440" cy="138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D6ACF95-5079-4E0E-8F57-E79EE5A89D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9285" y="1589420"/>
                <a:ext cx="22870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ED5137C-802F-4D47-9212-CE114ECE6989}"/>
                  </a:ext>
                </a:extLst>
              </p14:cNvPr>
              <p14:cNvContentPartPr/>
              <p14:nvPr/>
            </p14:nvContentPartPr>
            <p14:xfrm>
              <a:off x="3718005" y="2438300"/>
              <a:ext cx="1829160" cy="52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ED5137C-802F-4D47-9212-CE114ECE69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005" y="2420300"/>
                <a:ext cx="1864800" cy="88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FB00854-8A80-4110-BBB1-032E55CEA911}"/>
              </a:ext>
            </a:extLst>
          </p:cNvPr>
          <p:cNvSpPr txBox="1"/>
          <p:nvPr/>
        </p:nvSpPr>
        <p:spPr>
          <a:xfrm>
            <a:off x="6702251" y="1266092"/>
            <a:ext cx="502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非路由组件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E14CFD4-4277-491A-AD87-75B40EF12DC2}"/>
                  </a:ext>
                </a:extLst>
              </p14:cNvPr>
              <p14:cNvContentPartPr/>
              <p14:nvPr/>
            </p14:nvContentPartPr>
            <p14:xfrm>
              <a:off x="3747885" y="2162540"/>
              <a:ext cx="2773800" cy="78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E14CFD4-4277-491A-AD87-75B40EF12D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9885" y="2144540"/>
                <a:ext cx="280944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0AEB187-CA53-4392-896A-F40F89AB771D}"/>
              </a:ext>
            </a:extLst>
          </p:cNvPr>
          <p:cNvSpPr txBox="1"/>
          <p:nvPr/>
        </p:nvSpPr>
        <p:spPr>
          <a:xfrm>
            <a:off x="6229978" y="2438300"/>
            <a:ext cx="396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</a:rPr>
              <a:t>路由组件</a:t>
            </a:r>
          </a:p>
        </p:txBody>
      </p:sp>
    </p:spTree>
    <p:extLst>
      <p:ext uri="{BB962C8B-B14F-4D97-AF65-F5344CB8AC3E}">
        <p14:creationId xmlns:p14="http://schemas.microsoft.com/office/powerpoint/2010/main" val="287662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23CFE4-3DD1-422F-8BD0-09016D2B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90" y="1745718"/>
            <a:ext cx="8626588" cy="23014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E78E947-A9B9-41CC-A8B8-77D1E620F60F}"/>
                  </a:ext>
                </a:extLst>
              </p14:cNvPr>
              <p14:cNvContentPartPr/>
              <p14:nvPr/>
            </p14:nvContentPartPr>
            <p14:xfrm>
              <a:off x="4571925" y="2596700"/>
              <a:ext cx="5245560" cy="99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E78E947-A9B9-41CC-A8B8-77D1E620F6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3925" y="2578700"/>
                <a:ext cx="528120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550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6CF950-670D-40CC-A0F3-BE08C47C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689372"/>
            <a:ext cx="11476715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0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22DA3A-6C74-48E1-9C88-3D0E88F4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8" y="0"/>
            <a:ext cx="11124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9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BDA9FF-362B-4C88-94A3-ABEA8C2F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03" y="0"/>
            <a:ext cx="10884994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B6C52A-212E-403F-AD4A-659206CC4FFC}"/>
              </a:ext>
            </a:extLst>
          </p:cNvPr>
          <p:cNvSpPr txBox="1"/>
          <p:nvPr/>
        </p:nvSpPr>
        <p:spPr>
          <a:xfrm>
            <a:off x="5466303" y="1889090"/>
            <a:ext cx="651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跳转到登录 注册 页面不需要有什么业务逻辑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所以使用</a:t>
            </a:r>
          </a:p>
        </p:txBody>
      </p:sp>
    </p:spTree>
    <p:extLst>
      <p:ext uri="{BB962C8B-B14F-4D97-AF65-F5344CB8AC3E}">
        <p14:creationId xmlns:p14="http://schemas.microsoft.com/office/powerpoint/2010/main" val="3512896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F4B8AF-7B71-4826-87F4-8CB5E388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86" y="120580"/>
            <a:ext cx="848077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338197-8F5F-445A-A608-02E233C8A1E4}"/>
              </a:ext>
            </a:extLst>
          </p:cNvPr>
          <p:cNvSpPr txBox="1"/>
          <p:nvPr/>
        </p:nvSpPr>
        <p:spPr>
          <a:xfrm>
            <a:off x="-160773" y="5406013"/>
            <a:ext cx="1004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点击主页的</a:t>
            </a:r>
            <a:r>
              <a:rPr lang="en-US" altLang="zh-CN" b="1" dirty="0">
                <a:solidFill>
                  <a:srgbClr val="FF0000"/>
                </a:solidFill>
              </a:rPr>
              <a:t>logo</a:t>
            </a:r>
            <a:r>
              <a:rPr lang="zh-CN" altLang="en-US" b="1" dirty="0">
                <a:solidFill>
                  <a:srgbClr val="FF0000"/>
                </a:solidFill>
              </a:rPr>
              <a:t>也应该跳转到主页，所以换成</a:t>
            </a:r>
            <a:r>
              <a:rPr lang="en-US" altLang="zh-CN" b="1" dirty="0">
                <a:solidFill>
                  <a:srgbClr val="FF0000"/>
                </a:solidFill>
              </a:rPr>
              <a:t>router-link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D6AEEA8-4E14-4EC9-B74A-DC03DA7E6CBC}"/>
                  </a:ext>
                </a:extLst>
              </p14:cNvPr>
              <p14:cNvContentPartPr/>
              <p14:nvPr/>
            </p14:nvContentPartPr>
            <p14:xfrm>
              <a:off x="5395965" y="3235605"/>
              <a:ext cx="1176120" cy="42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D6AEEA8-4E14-4EC9-B74A-DC03DA7E6C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7965" y="3217605"/>
                <a:ext cx="1211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0AA993D-4348-4EFD-84DA-92CBCECF456D}"/>
                  </a:ext>
                </a:extLst>
              </p14:cNvPr>
              <p14:cNvContentPartPr/>
              <p14:nvPr/>
            </p14:nvContentPartPr>
            <p14:xfrm>
              <a:off x="7857645" y="3233805"/>
              <a:ext cx="1487520" cy="25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0AA993D-4348-4EFD-84DA-92CBCECF45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9645" y="3215805"/>
                <a:ext cx="152316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353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429637-A965-488E-B580-1D0FCD5A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3" y="147211"/>
            <a:ext cx="11583404" cy="38103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3937187-D2AB-42DA-8FC7-E71762A48265}"/>
                  </a:ext>
                </a:extLst>
              </p14:cNvPr>
              <p14:cNvContentPartPr/>
              <p14:nvPr/>
            </p14:nvContentPartPr>
            <p14:xfrm>
              <a:off x="8430405" y="2068220"/>
              <a:ext cx="2251440" cy="82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3937187-D2AB-42DA-8FC7-E71762A482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2405" y="2050220"/>
                <a:ext cx="2287080" cy="118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9C2EE78-D94E-4245-9313-B089146AA253}"/>
              </a:ext>
            </a:extLst>
          </p:cNvPr>
          <p:cNvSpPr txBox="1"/>
          <p:nvPr/>
        </p:nvSpPr>
        <p:spPr>
          <a:xfrm>
            <a:off x="2321169" y="4863402"/>
            <a:ext cx="932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这里的</a:t>
            </a:r>
            <a:r>
              <a:rPr lang="en-US" altLang="zh-CN" dirty="0"/>
              <a:t>search</a:t>
            </a:r>
            <a:r>
              <a:rPr lang="zh-CN" altLang="en-US" dirty="0"/>
              <a:t>要做部分的业务逻辑，所以要是用编程式导航</a:t>
            </a:r>
          </a:p>
        </p:txBody>
      </p:sp>
    </p:spTree>
    <p:extLst>
      <p:ext uri="{BB962C8B-B14F-4D97-AF65-F5344CB8AC3E}">
        <p14:creationId xmlns:p14="http://schemas.microsoft.com/office/powerpoint/2010/main" val="661535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32715F-6308-4076-B65F-CE1C6D02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133064"/>
            <a:ext cx="10821338" cy="65918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FFF4A15-A7F0-49CB-8B85-12016109B991}"/>
                  </a:ext>
                </a:extLst>
              </p14:cNvPr>
              <p14:cNvContentPartPr/>
              <p14:nvPr/>
            </p14:nvContentPartPr>
            <p14:xfrm>
              <a:off x="2280885" y="4406780"/>
              <a:ext cx="1377000" cy="85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FFF4A15-A7F0-49CB-8B85-12016109B9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2885" y="4388780"/>
                <a:ext cx="14126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62F1AC1-E4BF-4357-89D4-41EDF56B2C57}"/>
                  </a:ext>
                </a:extLst>
              </p14:cNvPr>
              <p14:cNvContentPartPr/>
              <p14:nvPr/>
            </p14:nvContentPartPr>
            <p14:xfrm>
              <a:off x="8963205" y="1045100"/>
              <a:ext cx="1577880" cy="67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62F1AC1-E4BF-4357-89D4-41EDF56B2C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5205" y="1027100"/>
                <a:ext cx="161352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406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93EB1B-42A9-42A3-8190-A84B9AB3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61" y="1257112"/>
            <a:ext cx="10135478" cy="43437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DA2B721-1A19-4981-9799-175E7DB75015}"/>
                  </a:ext>
                </a:extLst>
              </p14:cNvPr>
              <p14:cNvContentPartPr/>
              <p14:nvPr/>
            </p14:nvContentPartPr>
            <p14:xfrm>
              <a:off x="2672925" y="3989180"/>
              <a:ext cx="7486200" cy="246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DA2B721-1A19-4981-9799-175E7DB75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4925" y="3971180"/>
                <a:ext cx="7521840" cy="28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0A2531F-85B2-4B96-A623-7668E695A7BA}"/>
              </a:ext>
            </a:extLst>
          </p:cNvPr>
          <p:cNvSpPr txBox="1"/>
          <p:nvPr/>
        </p:nvSpPr>
        <p:spPr>
          <a:xfrm>
            <a:off x="1728316" y="6029011"/>
            <a:ext cx="790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v-show</a:t>
            </a:r>
            <a:r>
              <a:rPr lang="zh-CN" altLang="en-US" dirty="0"/>
              <a:t>对</a:t>
            </a:r>
            <a:r>
              <a:rPr lang="en-US" altLang="zh-CN" dirty="0"/>
              <a:t>footer</a:t>
            </a:r>
            <a:r>
              <a:rPr lang="zh-CN" altLang="en-US" dirty="0"/>
              <a:t>组件进行显示与隐藏</a:t>
            </a:r>
            <a:endParaRPr lang="en-US" altLang="zh-CN" dirty="0"/>
          </a:p>
          <a:p>
            <a:r>
              <a:rPr lang="zh-CN" altLang="en-US" dirty="0"/>
              <a:t>根据</a:t>
            </a:r>
            <a:r>
              <a:rPr lang="en-US" altLang="zh-CN" dirty="0"/>
              <a:t>$</a:t>
            </a:r>
            <a:r>
              <a:rPr lang="en-US" altLang="zh-CN" dirty="0" err="1"/>
              <a:t>router.path</a:t>
            </a:r>
            <a:r>
              <a:rPr lang="zh-CN" altLang="en-US" dirty="0"/>
              <a:t>进行判断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E4AA8E-9A86-468A-9845-1CDCE209FB4E}"/>
              </a:ext>
            </a:extLst>
          </p:cNvPr>
          <p:cNvSpPr txBox="1"/>
          <p:nvPr/>
        </p:nvSpPr>
        <p:spPr>
          <a:xfrm>
            <a:off x="1818752" y="200967"/>
            <a:ext cx="895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这种解决方案可以，但是页面一多，就很麻烦</a:t>
            </a:r>
          </a:p>
        </p:txBody>
      </p:sp>
    </p:spTree>
    <p:extLst>
      <p:ext uri="{BB962C8B-B14F-4D97-AF65-F5344CB8AC3E}">
        <p14:creationId xmlns:p14="http://schemas.microsoft.com/office/powerpoint/2010/main" val="3521690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9A54AB-A067-4574-AFBE-A3683E41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9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A76150-6916-4D7E-8519-F7DFDC75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0" y="761769"/>
            <a:ext cx="11773920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8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37CFB2-2E62-4B90-B6E6-F2F78041C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7" y="0"/>
            <a:ext cx="646439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4D3BE44-181E-4C2E-89DB-8E365814BF81}"/>
                  </a:ext>
                </a:extLst>
              </p14:cNvPr>
              <p14:cNvContentPartPr/>
              <p14:nvPr/>
            </p14:nvContentPartPr>
            <p14:xfrm>
              <a:off x="2491845" y="2580860"/>
              <a:ext cx="1608120" cy="72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4D3BE44-181E-4C2E-89DB-8E365814BF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845" y="2562860"/>
                <a:ext cx="16437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1ECA0D8-3B96-4FCC-BBBA-4B2DA304B236}"/>
                  </a:ext>
                </a:extLst>
              </p14:cNvPr>
              <p14:cNvContentPartPr/>
              <p14:nvPr/>
            </p14:nvContentPartPr>
            <p14:xfrm>
              <a:off x="2632605" y="3918980"/>
              <a:ext cx="1397160" cy="52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1ECA0D8-3B96-4FCC-BBBA-4B2DA304B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4605" y="3900980"/>
                <a:ext cx="14328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45BCFE3-2B66-4CA0-BA51-98AB9C8F2150}"/>
                  </a:ext>
                </a:extLst>
              </p14:cNvPr>
              <p14:cNvContentPartPr/>
              <p14:nvPr/>
            </p14:nvContentPartPr>
            <p14:xfrm>
              <a:off x="2472045" y="5032460"/>
              <a:ext cx="1738440" cy="1126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45BCFE3-2B66-4CA0-BA51-98AB9C8F21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4045" y="5014460"/>
                <a:ext cx="17740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24BAC58-7036-4670-9C0D-B6D3D870B22C}"/>
                  </a:ext>
                </a:extLst>
              </p14:cNvPr>
              <p14:cNvContentPartPr/>
              <p14:nvPr/>
            </p14:nvContentPartPr>
            <p14:xfrm>
              <a:off x="2602365" y="6079340"/>
              <a:ext cx="1558080" cy="1846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24BAC58-7036-4670-9C0D-B6D3D870B2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84365" y="6061340"/>
                <a:ext cx="1593720" cy="2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21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28D69D-FC99-4C55-B8FB-ED80211A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90" y="0"/>
            <a:ext cx="1044441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CF701BE-4BC1-488D-9631-2F3A7E88D986}"/>
                  </a:ext>
                </a:extLst>
              </p14:cNvPr>
              <p14:cNvContentPartPr/>
              <p14:nvPr/>
            </p14:nvContentPartPr>
            <p14:xfrm>
              <a:off x="8119005" y="6072500"/>
              <a:ext cx="956520" cy="47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CF701BE-4BC1-488D-9631-2F3A7E88D9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1005" y="6054500"/>
                <a:ext cx="992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27635C3-E728-439B-BD59-93DC13F5A461}"/>
                  </a:ext>
                </a:extLst>
              </p14:cNvPr>
              <p14:cNvContentPartPr/>
              <p14:nvPr/>
            </p14:nvContentPartPr>
            <p14:xfrm>
              <a:off x="7887885" y="5821220"/>
              <a:ext cx="1286640" cy="35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27635C3-E728-439B-BD59-93DC13F5A4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9885" y="5803220"/>
                <a:ext cx="1322280" cy="70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DBDA7EA-B29B-4CD6-9F86-58F8953C0B41}"/>
              </a:ext>
            </a:extLst>
          </p:cNvPr>
          <p:cNvSpPr txBox="1"/>
          <p:nvPr/>
        </p:nvSpPr>
        <p:spPr>
          <a:xfrm>
            <a:off x="2351314" y="5856500"/>
            <a:ext cx="458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</a:t>
            </a:r>
            <a:r>
              <a:rPr lang="en-US" altLang="zh-CN" dirty="0"/>
              <a:t>$</a:t>
            </a:r>
            <a:r>
              <a:rPr lang="en-US" altLang="zh-CN" dirty="0" err="1"/>
              <a:t>route.meta</a:t>
            </a:r>
            <a:r>
              <a:rPr lang="zh-CN" altLang="en-US" dirty="0"/>
              <a:t>上就有了，路由原信息</a:t>
            </a:r>
          </a:p>
        </p:txBody>
      </p:sp>
    </p:spTree>
    <p:extLst>
      <p:ext uri="{BB962C8B-B14F-4D97-AF65-F5344CB8AC3E}">
        <p14:creationId xmlns:p14="http://schemas.microsoft.com/office/powerpoint/2010/main" val="19938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96792C-E22C-4E41-BD2F-EC1D2678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65" y="137934"/>
            <a:ext cx="8108383" cy="43513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B4F5BDC-B6B1-4263-A582-7A22D179BCEE}"/>
                  </a:ext>
                </a:extLst>
              </p14:cNvPr>
              <p14:cNvContentPartPr/>
              <p14:nvPr/>
            </p14:nvContentPartPr>
            <p14:xfrm>
              <a:off x="4883325" y="2927180"/>
              <a:ext cx="2452320" cy="31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B4F5BDC-B6B1-4263-A582-7A22D179BC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5325" y="2909180"/>
                <a:ext cx="2487960" cy="66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25CA3CD-D792-49F9-9421-8E185C982BD9}"/>
              </a:ext>
            </a:extLst>
          </p:cNvPr>
          <p:cNvSpPr txBox="1"/>
          <p:nvPr/>
        </p:nvSpPr>
        <p:spPr>
          <a:xfrm>
            <a:off x="4260501" y="5385916"/>
            <a:ext cx="649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这里的</a:t>
            </a:r>
            <a:r>
              <a:rPr lang="en-US" altLang="zh-CN" dirty="0"/>
              <a:t>v-show</a:t>
            </a:r>
            <a:r>
              <a:rPr lang="zh-CN" altLang="en-US" dirty="0"/>
              <a:t>就根据</a:t>
            </a:r>
            <a:r>
              <a:rPr lang="en-US" altLang="zh-CN" dirty="0"/>
              <a:t>meta</a:t>
            </a:r>
            <a:r>
              <a:rPr lang="zh-CN" altLang="en-US" dirty="0"/>
              <a:t>中的</a:t>
            </a:r>
            <a:r>
              <a:rPr lang="en-US" altLang="zh-CN" dirty="0"/>
              <a:t>show</a:t>
            </a:r>
            <a:r>
              <a:rPr lang="zh-CN" altLang="en-US" dirty="0"/>
              <a:t>属性进行判断</a:t>
            </a:r>
          </a:p>
        </p:txBody>
      </p:sp>
    </p:spTree>
    <p:extLst>
      <p:ext uri="{BB962C8B-B14F-4D97-AF65-F5344CB8AC3E}">
        <p14:creationId xmlns:p14="http://schemas.microsoft.com/office/powerpoint/2010/main" val="2500676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52E3BD-A31C-48A9-A785-920EDC592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5" y="80386"/>
            <a:ext cx="527044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5F9137-3FE7-49FE-B374-9DB194EFA5C7}"/>
              </a:ext>
            </a:extLst>
          </p:cNvPr>
          <p:cNvSpPr txBox="1"/>
          <p:nvPr/>
        </p:nvSpPr>
        <p:spPr>
          <a:xfrm>
            <a:off x="6290268" y="1547446"/>
            <a:ext cx="556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这里是配置对象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这里的属性都是固定的，不能乱写</a:t>
            </a:r>
          </a:p>
        </p:txBody>
      </p:sp>
    </p:spTree>
    <p:extLst>
      <p:ext uri="{BB962C8B-B14F-4D97-AF65-F5344CB8AC3E}">
        <p14:creationId xmlns:p14="http://schemas.microsoft.com/office/powerpoint/2010/main" val="2444098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0912E0-9800-4AC7-86DB-A6622F40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1" y="1024681"/>
            <a:ext cx="11751058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9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293E45-757C-4ECA-9AF4-995D05A9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815"/>
            <a:ext cx="12192000" cy="56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62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BBAEC3-ABF2-4ABB-8BFA-F4EBDB61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31075" cy="46638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C9C36FC-D978-4079-909C-8EBDCCAFA203}"/>
                  </a:ext>
                </a:extLst>
              </p14:cNvPr>
              <p14:cNvContentPartPr/>
              <p14:nvPr/>
            </p14:nvContentPartPr>
            <p14:xfrm>
              <a:off x="2512005" y="3225620"/>
              <a:ext cx="1819080" cy="41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C9C36FC-D978-4079-909C-8EBDCCAFA2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4005" y="3207620"/>
                <a:ext cx="1854720" cy="77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29A8C76-B092-42EC-89C6-296FF952887E}"/>
              </a:ext>
            </a:extLst>
          </p:cNvPr>
          <p:cNvSpPr txBox="1"/>
          <p:nvPr/>
        </p:nvSpPr>
        <p:spPr>
          <a:xfrm>
            <a:off x="3315956" y="3356149"/>
            <a:ext cx="383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收集数据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6F604D-7175-46E2-8EA9-2F6A3258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628" y="4276889"/>
            <a:ext cx="4953429" cy="24843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5F4F891-1D78-4533-92F3-0543D21A3709}"/>
                  </a:ext>
                </a:extLst>
              </p14:cNvPr>
              <p14:cNvContentPartPr/>
              <p14:nvPr/>
            </p14:nvContentPartPr>
            <p14:xfrm>
              <a:off x="8973285" y="6159620"/>
              <a:ext cx="1493280" cy="58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5F4F891-1D78-4533-92F3-0543D21A37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55285" y="6141620"/>
                <a:ext cx="15289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E735B4E-43D4-497A-92B0-F3DC74F49C83}"/>
                  </a:ext>
                </a:extLst>
              </p14:cNvPr>
              <p14:cNvContentPartPr/>
              <p14:nvPr/>
            </p14:nvContentPartPr>
            <p14:xfrm>
              <a:off x="8460645" y="5582900"/>
              <a:ext cx="1266480" cy="1148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E735B4E-43D4-497A-92B0-F3DC74F49C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2645" y="5564900"/>
                <a:ext cx="1302120" cy="1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36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B156C0-5394-4219-AA73-55DD49B7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58933" cy="41303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3B481B1-823F-486B-A4FC-D0A3F48D5452}"/>
                  </a:ext>
                </a:extLst>
              </p14:cNvPr>
              <p14:cNvContentPartPr/>
              <p14:nvPr/>
            </p14:nvContentPartPr>
            <p14:xfrm>
              <a:off x="4531965" y="3014660"/>
              <a:ext cx="2823840" cy="119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3B481B1-823F-486B-A4FC-D0A3F48D54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3965" y="2996660"/>
                <a:ext cx="28594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DD1384D-D125-492C-8EE7-E5303DFCC89F}"/>
                  </a:ext>
                </a:extLst>
              </p14:cNvPr>
              <p14:cNvContentPartPr/>
              <p14:nvPr/>
            </p14:nvContentPartPr>
            <p14:xfrm>
              <a:off x="823965" y="2976500"/>
              <a:ext cx="824400" cy="28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DD1384D-D125-492C-8EE7-E5303DFCC8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965" y="2958500"/>
                <a:ext cx="8600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5056D04-1BD2-4A70-BEB4-8AF08D6433FE}"/>
                  </a:ext>
                </a:extLst>
              </p14:cNvPr>
              <p14:cNvContentPartPr/>
              <p14:nvPr/>
            </p14:nvContentPartPr>
            <p14:xfrm>
              <a:off x="1085325" y="3245780"/>
              <a:ext cx="7639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5056D04-1BD2-4A70-BEB4-8AF08D6433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325" y="3227780"/>
                <a:ext cx="7995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63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C62477-2566-4C29-88EE-7DCC235B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1" y="982768"/>
            <a:ext cx="8961897" cy="48924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77A557B-0217-4EB5-9813-FAC6987315B1}"/>
                  </a:ext>
                </a:extLst>
              </p14:cNvPr>
              <p14:cNvContentPartPr/>
              <p14:nvPr/>
            </p14:nvContentPartPr>
            <p14:xfrm>
              <a:off x="5596845" y="5335580"/>
              <a:ext cx="4522320" cy="59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77A557B-0217-4EB5-9813-FAC6987315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8845" y="5317580"/>
                <a:ext cx="45579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6083988-086D-4D7B-8332-90EA5E9DAABC}"/>
                  </a:ext>
                </a:extLst>
              </p14:cNvPr>
              <p14:cNvContentPartPr/>
              <p14:nvPr/>
            </p14:nvContentPartPr>
            <p14:xfrm>
              <a:off x="5335845" y="4511900"/>
              <a:ext cx="1718280" cy="90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6083988-086D-4D7B-8332-90EA5E9DAA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7845" y="4493900"/>
                <a:ext cx="17539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1CDEF14-9CF2-4228-BB94-A39626042622}"/>
                  </a:ext>
                </a:extLst>
              </p14:cNvPr>
              <p14:cNvContentPartPr/>
              <p14:nvPr/>
            </p14:nvContentPartPr>
            <p14:xfrm>
              <a:off x="5717445" y="1698140"/>
              <a:ext cx="107568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1CDEF14-9CF2-4228-BB94-A396260426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99445" y="1680140"/>
                <a:ext cx="1111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501AD16-116F-47AB-885B-7B2633CD647A}"/>
                  </a:ext>
                </a:extLst>
              </p14:cNvPr>
              <p14:cNvContentPartPr/>
              <p14:nvPr/>
            </p14:nvContentPartPr>
            <p14:xfrm>
              <a:off x="2512005" y="3930860"/>
              <a:ext cx="965160" cy="50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501AD16-116F-47AB-885B-7B2633CD64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005" y="3912860"/>
                <a:ext cx="100080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1232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B81EF6-9956-4221-86D0-12F602A2C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9" y="436731"/>
            <a:ext cx="11042337" cy="27891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7B3E82-14C7-4178-82CA-B28573D336F5}"/>
              </a:ext>
            </a:extLst>
          </p:cNvPr>
          <p:cNvSpPr txBox="1"/>
          <p:nvPr/>
        </p:nvSpPr>
        <p:spPr>
          <a:xfrm>
            <a:off x="2080009" y="4200211"/>
            <a:ext cx="832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Params</a:t>
            </a:r>
            <a:r>
              <a:rPr lang="zh-CN" altLang="en-US" dirty="0"/>
              <a:t>传参</a:t>
            </a:r>
            <a:r>
              <a:rPr lang="en-US" altLang="zh-CN" dirty="0"/>
              <a:t>+query</a:t>
            </a:r>
            <a:r>
              <a:rPr lang="zh-CN" altLang="en-US" dirty="0"/>
              <a:t>传参</a:t>
            </a:r>
          </a:p>
        </p:txBody>
      </p:sp>
    </p:spTree>
    <p:extLst>
      <p:ext uri="{BB962C8B-B14F-4D97-AF65-F5344CB8AC3E}">
        <p14:creationId xmlns:p14="http://schemas.microsoft.com/office/powerpoint/2010/main" val="426886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2FFA57-2A2B-47C6-8B13-B2C7E906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397"/>
            <a:ext cx="12192000" cy="395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81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2604BF-3E1A-4AAA-A0AE-C236F952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525"/>
            <a:ext cx="12192000" cy="4864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78C6AB2-7C9D-491D-BDF1-9A272D876578}"/>
                  </a:ext>
                </a:extLst>
              </p14:cNvPr>
              <p14:cNvContentPartPr/>
              <p14:nvPr/>
            </p14:nvContentPartPr>
            <p14:xfrm>
              <a:off x="6963405" y="4270700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78C6AB2-7C9D-491D-BDF1-9A272D8765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5405" y="42527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15BFBD9-94BF-48F1-BCF9-BD87EED504D0}"/>
                  </a:ext>
                </a:extLst>
              </p14:cNvPr>
              <p14:cNvContentPartPr/>
              <p14:nvPr/>
            </p14:nvContentPartPr>
            <p14:xfrm>
              <a:off x="6561645" y="4079540"/>
              <a:ext cx="1467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15BFBD9-94BF-48F1-BCF9-BD87EED504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3645" y="4061540"/>
                <a:ext cx="1503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0279075-81C9-4F4D-AF8A-1E8B56ED4834}"/>
                  </a:ext>
                </a:extLst>
              </p14:cNvPr>
              <p14:cNvContentPartPr/>
              <p14:nvPr/>
            </p14:nvContentPartPr>
            <p14:xfrm>
              <a:off x="6551565" y="3645740"/>
              <a:ext cx="1457280" cy="77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0279075-81C9-4F4D-AF8A-1E8B56ED48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33565" y="3627740"/>
                <a:ext cx="1492920" cy="112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A902EAF-35D7-46F7-94CB-B612611A2761}"/>
              </a:ext>
            </a:extLst>
          </p:cNvPr>
          <p:cNvSpPr txBox="1"/>
          <p:nvPr/>
        </p:nvSpPr>
        <p:spPr>
          <a:xfrm>
            <a:off x="2903974" y="6029011"/>
            <a:ext cx="729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传递了</a:t>
            </a:r>
            <a:r>
              <a:rPr lang="en-US" altLang="zh-CN" dirty="0"/>
              <a:t>query</a:t>
            </a:r>
            <a:r>
              <a:rPr lang="zh-CN" altLang="en-US" dirty="0"/>
              <a:t>参数和</a:t>
            </a:r>
            <a:r>
              <a:rPr lang="en-US" altLang="zh-CN" dirty="0" err="1"/>
              <a:t>params</a:t>
            </a:r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587161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9793DC-721D-49B3-9701-25AB6E5C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83" y="305959"/>
            <a:ext cx="10188823" cy="41761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82C0F03-46F3-465E-9C60-1206A1023394}"/>
                  </a:ext>
                </a:extLst>
              </p14:cNvPr>
              <p14:cNvContentPartPr/>
              <p14:nvPr/>
            </p14:nvContentPartPr>
            <p14:xfrm>
              <a:off x="4582005" y="2307620"/>
              <a:ext cx="4070160" cy="105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82C0F03-46F3-465E-9C60-1206A10233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4005" y="2289620"/>
                <a:ext cx="41058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FEB5D7F-25C9-4CA0-B4D3-E2FA4D96AF36}"/>
                  </a:ext>
                </a:extLst>
              </p14:cNvPr>
              <p14:cNvContentPartPr/>
              <p14:nvPr/>
            </p14:nvContentPartPr>
            <p14:xfrm>
              <a:off x="4622325" y="2003060"/>
              <a:ext cx="4883760" cy="119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FEB5D7F-25C9-4CA0-B4D3-E2FA4D96AF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4325" y="1985060"/>
                <a:ext cx="4919400" cy="1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21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6B132B-85B9-4877-8E03-BF83044F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3" y="281667"/>
            <a:ext cx="11933954" cy="62946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29C5707-B519-4787-B13E-662FCD7C352B}"/>
                  </a:ext>
                </a:extLst>
              </p14:cNvPr>
              <p14:cNvContentPartPr/>
              <p14:nvPr/>
            </p14:nvContentPartPr>
            <p14:xfrm>
              <a:off x="1949325" y="5222540"/>
              <a:ext cx="7958880" cy="148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29C5707-B519-4787-B13E-662FCD7C35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325" y="5204540"/>
                <a:ext cx="7994520" cy="1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4297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C67E4F-FC75-4519-9853-E91158BE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651269"/>
            <a:ext cx="9175275" cy="55554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BAB656F-32B8-4599-93C7-CC8BA2F0A20A}"/>
                  </a:ext>
                </a:extLst>
              </p14:cNvPr>
              <p14:cNvContentPartPr/>
              <p14:nvPr/>
            </p14:nvContentPartPr>
            <p14:xfrm>
              <a:off x="2331285" y="5123900"/>
              <a:ext cx="1045440" cy="11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BAB656F-32B8-4599-93C7-CC8BA2F0A2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3285" y="5105900"/>
                <a:ext cx="10810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0DE246E-98F5-405C-ADB4-F0F16A6B2D05}"/>
                  </a:ext>
                </a:extLst>
              </p14:cNvPr>
              <p14:cNvContentPartPr/>
              <p14:nvPr/>
            </p14:nvContentPartPr>
            <p14:xfrm>
              <a:off x="2542245" y="5446100"/>
              <a:ext cx="8946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0DE246E-98F5-405C-ADB4-F0F16A6B2D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4245" y="5428100"/>
                <a:ext cx="930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2184C55-FB59-47D7-8D0E-9277ACF196A6}"/>
                  </a:ext>
                </a:extLst>
              </p14:cNvPr>
              <p14:cNvContentPartPr/>
              <p14:nvPr/>
            </p14:nvContentPartPr>
            <p14:xfrm>
              <a:off x="6159525" y="4419740"/>
              <a:ext cx="1457640" cy="1022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2184C55-FB59-47D7-8D0E-9277ACF196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1525" y="4401740"/>
                <a:ext cx="149328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108AE01-3141-4E6F-993B-1750822B0F44}"/>
              </a:ext>
            </a:extLst>
          </p:cNvPr>
          <p:cNvSpPr txBox="1"/>
          <p:nvPr/>
        </p:nvSpPr>
        <p:spPr>
          <a:xfrm>
            <a:off x="8400422" y="4419740"/>
            <a:ext cx="379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给这个路由起一个名字</a:t>
            </a:r>
          </a:p>
        </p:txBody>
      </p:sp>
    </p:spTree>
    <p:extLst>
      <p:ext uri="{BB962C8B-B14F-4D97-AF65-F5344CB8AC3E}">
        <p14:creationId xmlns:p14="http://schemas.microsoft.com/office/powerpoint/2010/main" val="4085397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891FAC-02C2-44D2-AB6C-A4411B8B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0"/>
            <a:ext cx="117792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68A8E41-3CA6-4B92-BB62-EA765EE82326}"/>
                  </a:ext>
                </a:extLst>
              </p14:cNvPr>
              <p14:cNvContentPartPr/>
              <p14:nvPr/>
            </p14:nvContentPartPr>
            <p14:xfrm>
              <a:off x="2994405" y="4470500"/>
              <a:ext cx="8752320" cy="127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68A8E41-3CA6-4B92-BB62-EA765EE82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6405" y="4452500"/>
                <a:ext cx="878796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32AE284-6511-446F-A6FA-C173ACACB62B}"/>
              </a:ext>
            </a:extLst>
          </p:cNvPr>
          <p:cNvSpPr txBox="1"/>
          <p:nvPr/>
        </p:nvSpPr>
        <p:spPr>
          <a:xfrm>
            <a:off x="3798277" y="4803112"/>
            <a:ext cx="750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最终方案：以对象的方式</a:t>
            </a:r>
          </a:p>
        </p:txBody>
      </p:sp>
    </p:spTree>
    <p:extLst>
      <p:ext uri="{BB962C8B-B14F-4D97-AF65-F5344CB8AC3E}">
        <p14:creationId xmlns:p14="http://schemas.microsoft.com/office/powerpoint/2010/main" val="2358759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0A66AE-23FC-46D4-B613-01C4ADB5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382852"/>
            <a:ext cx="8923793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09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874582-C88B-4CB0-832C-36285375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2" y="353321"/>
            <a:ext cx="10767993" cy="10668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F2A57B-CE37-47EC-953C-F502B726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2" y="1667694"/>
            <a:ext cx="10463167" cy="18746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C841B8-5ACC-4F76-9B80-27B60CD5C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21" y="3789857"/>
            <a:ext cx="1090516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01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567E4F-36DE-4CB1-AAA5-3E3FF63B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27" y="237164"/>
            <a:ext cx="10044030" cy="52582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CBD01A4-F848-474E-9AB7-63CFEC91B43E}"/>
                  </a:ext>
                </a:extLst>
              </p14:cNvPr>
              <p14:cNvContentPartPr/>
              <p14:nvPr/>
            </p14:nvContentPartPr>
            <p14:xfrm>
              <a:off x="5446365" y="3049580"/>
              <a:ext cx="2783520" cy="65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CBD01A4-F848-474E-9AB7-63CFEC91B4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365" y="3031580"/>
                <a:ext cx="2819160" cy="101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67F1440-B2F3-43BF-9C45-343E26D4C57D}"/>
              </a:ext>
            </a:extLst>
          </p:cNvPr>
          <p:cNvSpPr txBox="1"/>
          <p:nvPr/>
        </p:nvSpPr>
        <p:spPr>
          <a:xfrm>
            <a:off x="2130251" y="6018963"/>
            <a:ext cx="879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在参数名后面加问号，代表</a:t>
            </a:r>
            <a:r>
              <a:rPr lang="en-US" altLang="zh-CN" dirty="0" err="1"/>
              <a:t>params</a:t>
            </a:r>
            <a:r>
              <a:rPr lang="zh-CN" altLang="en-US" dirty="0"/>
              <a:t>参数可传可不传</a:t>
            </a:r>
          </a:p>
        </p:txBody>
      </p:sp>
    </p:spTree>
    <p:extLst>
      <p:ext uri="{BB962C8B-B14F-4D97-AF65-F5344CB8AC3E}">
        <p14:creationId xmlns:p14="http://schemas.microsoft.com/office/powerpoint/2010/main" val="838162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89C354-7BE3-4E5E-BD28-D69C7F8A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449322"/>
            <a:ext cx="11027096" cy="59593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FA9674E-40AB-4FCF-BECE-450BC4398846}"/>
                  </a:ext>
                </a:extLst>
              </p14:cNvPr>
              <p14:cNvContentPartPr/>
              <p14:nvPr/>
            </p14:nvContentPartPr>
            <p14:xfrm>
              <a:off x="5074485" y="5067020"/>
              <a:ext cx="1507680" cy="61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FA9674E-40AB-4FCF-BECE-450BC43988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6485" y="5049020"/>
                <a:ext cx="1543320" cy="97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3DD1A8B-8010-40BC-8203-392D37007B75}"/>
              </a:ext>
            </a:extLst>
          </p:cNvPr>
          <p:cNvSpPr txBox="1"/>
          <p:nvPr/>
        </p:nvSpPr>
        <p:spPr>
          <a:xfrm>
            <a:off x="8199455" y="3486778"/>
            <a:ext cx="3992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参数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路由组件可以传递</a:t>
            </a:r>
            <a:r>
              <a:rPr lang="en-US" altLang="zh-CN" dirty="0">
                <a:solidFill>
                  <a:srgbClr val="FF0000"/>
                </a:solidFill>
              </a:rPr>
              <a:t>props</a:t>
            </a:r>
            <a:r>
              <a:rPr lang="zh-CN" altLang="en-US" dirty="0">
                <a:solidFill>
                  <a:srgbClr val="FF0000"/>
                </a:solidFill>
              </a:rPr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3134312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7AC398-65A1-4732-BA48-174D5642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4" y="0"/>
            <a:ext cx="978535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97445FC-CE7D-4900-92F8-DEE7B0A67C94}"/>
                  </a:ext>
                </a:extLst>
              </p14:cNvPr>
              <p14:cNvContentPartPr/>
              <p14:nvPr/>
            </p14:nvContentPartPr>
            <p14:xfrm>
              <a:off x="2130405" y="3755180"/>
              <a:ext cx="743760" cy="43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97445FC-CE7D-4900-92F8-DEE7B0A67C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2405" y="3737180"/>
                <a:ext cx="7794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95AECEF-0BE2-40D8-B711-31EB9AFC15C2}"/>
                  </a:ext>
                </a:extLst>
              </p14:cNvPr>
              <p14:cNvContentPartPr/>
              <p14:nvPr/>
            </p14:nvContentPartPr>
            <p14:xfrm>
              <a:off x="1879125" y="3567260"/>
              <a:ext cx="814320" cy="41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95AECEF-0BE2-40D8-B711-31EB9AFC15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1125" y="3549260"/>
                <a:ext cx="8499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4B9E02A-5E99-4A18-932A-2AA10250A5F0}"/>
                  </a:ext>
                </a:extLst>
              </p14:cNvPr>
              <p14:cNvContentPartPr/>
              <p14:nvPr/>
            </p14:nvContentPartPr>
            <p14:xfrm>
              <a:off x="4059645" y="3366020"/>
              <a:ext cx="2492280" cy="360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4B9E02A-5E99-4A18-932A-2AA10250A5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41645" y="3348020"/>
                <a:ext cx="2527920" cy="716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C4B82DA-B52F-4A40-8BEF-72E2B7FE902A}"/>
              </a:ext>
            </a:extLst>
          </p:cNvPr>
          <p:cNvSpPr txBox="1"/>
          <p:nvPr/>
        </p:nvSpPr>
        <p:spPr>
          <a:xfrm>
            <a:off x="4642338" y="4883499"/>
            <a:ext cx="5325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search</a:t>
            </a:r>
            <a:r>
              <a:rPr lang="zh-CN" altLang="en-US" dirty="0">
                <a:solidFill>
                  <a:srgbClr val="FF0000"/>
                </a:solidFill>
              </a:rPr>
              <a:t>组件中，可以接受并使用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路由组件传递过来的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237284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232E91-311C-4E23-A133-991588EC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327036"/>
            <a:ext cx="6798095" cy="62898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B15F75-2CDC-40C0-9272-B847EFFBB814}"/>
              </a:ext>
            </a:extLst>
          </p:cNvPr>
          <p:cNvSpPr txBox="1"/>
          <p:nvPr/>
        </p:nvSpPr>
        <p:spPr>
          <a:xfrm>
            <a:off x="7636747" y="1457011"/>
            <a:ext cx="351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结构层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行为层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样式层</a:t>
            </a:r>
          </a:p>
        </p:txBody>
      </p:sp>
    </p:spTree>
    <p:extLst>
      <p:ext uri="{BB962C8B-B14F-4D97-AF65-F5344CB8AC3E}">
        <p14:creationId xmlns:p14="http://schemas.microsoft.com/office/powerpoint/2010/main" val="313060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0001C2-C1EA-4820-8329-0A4D408C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1" y="0"/>
            <a:ext cx="1087207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C068479-9CE8-4DDE-A4E9-7F734CF1DDB6}"/>
                  </a:ext>
                </a:extLst>
              </p14:cNvPr>
              <p14:cNvContentPartPr/>
              <p14:nvPr/>
            </p14:nvContentPartPr>
            <p14:xfrm>
              <a:off x="1497165" y="4608020"/>
              <a:ext cx="814320" cy="24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C068479-9CE8-4DDE-A4E9-7F734CF1DD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165" y="4590020"/>
                <a:ext cx="8499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A7FB8E7-B9E8-4901-8F48-4BCD238BE938}"/>
                  </a:ext>
                </a:extLst>
              </p14:cNvPr>
              <p14:cNvContentPartPr/>
              <p14:nvPr/>
            </p14:nvContentPartPr>
            <p14:xfrm>
              <a:off x="1828725" y="4804580"/>
              <a:ext cx="573120" cy="59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A7FB8E7-B9E8-4901-8F48-4BCD238BE9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725" y="4786580"/>
                <a:ext cx="6087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FC07D26-A619-4469-A811-7E3ECD74B678}"/>
                  </a:ext>
                </a:extLst>
              </p14:cNvPr>
              <p14:cNvContentPartPr/>
              <p14:nvPr/>
            </p14:nvContentPartPr>
            <p14:xfrm>
              <a:off x="4913565" y="4651580"/>
              <a:ext cx="1166040" cy="615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FC07D26-A619-4469-A811-7E3ECD74B6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5565" y="4633580"/>
                <a:ext cx="12016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22C9D98-BB22-42EE-BD09-E9D6AFF2D361}"/>
                  </a:ext>
                </a:extLst>
              </p14:cNvPr>
              <p14:cNvContentPartPr/>
              <p14:nvPr/>
            </p14:nvContentPartPr>
            <p14:xfrm>
              <a:off x="5104725" y="5180420"/>
              <a:ext cx="914760" cy="262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22C9D98-BB22-42EE-BD09-E9D6AFF2D3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6725" y="5162420"/>
                <a:ext cx="9504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D8D4B27-4C2F-41A5-BFEB-8E46E9D23E07}"/>
                  </a:ext>
                </a:extLst>
              </p14:cNvPr>
              <p14:cNvContentPartPr/>
              <p14:nvPr/>
            </p14:nvContentPartPr>
            <p14:xfrm>
              <a:off x="4873605" y="4206260"/>
              <a:ext cx="1416960" cy="52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D8D4B27-4C2F-41A5-BFEB-8E46E9D23E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55605" y="4188260"/>
                <a:ext cx="1452600" cy="885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C79B13F-1AE1-4A2F-8DB7-4AA6B745575E}"/>
              </a:ext>
            </a:extLst>
          </p:cNvPr>
          <p:cNvSpPr txBox="1"/>
          <p:nvPr/>
        </p:nvSpPr>
        <p:spPr>
          <a:xfrm>
            <a:off x="6762541" y="673240"/>
            <a:ext cx="467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用途不多，面试的时候能说出即可</a:t>
            </a:r>
          </a:p>
        </p:txBody>
      </p:sp>
    </p:spTree>
    <p:extLst>
      <p:ext uri="{BB962C8B-B14F-4D97-AF65-F5344CB8AC3E}">
        <p14:creationId xmlns:p14="http://schemas.microsoft.com/office/powerpoint/2010/main" val="643895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8810D0-9E2A-4B7B-B924-C80729D2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70" y="72099"/>
            <a:ext cx="11309060" cy="67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FDFEA7-C5FD-433B-A625-3DA75553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9" y="391797"/>
            <a:ext cx="8436071" cy="5913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6E2C819-5682-4DB0-B77C-3B971745F7DE}"/>
                  </a:ext>
                </a:extLst>
              </p14:cNvPr>
              <p14:cNvContentPartPr/>
              <p14:nvPr/>
            </p14:nvContentPartPr>
            <p14:xfrm>
              <a:off x="3687765" y="2632700"/>
              <a:ext cx="2019960" cy="54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6E2C819-5682-4DB0-B77C-3B971745F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9765" y="2614700"/>
                <a:ext cx="2055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6D5821B-E841-4C34-8501-843543CC8C9B}"/>
                  </a:ext>
                </a:extLst>
              </p14:cNvPr>
              <p14:cNvContentPartPr/>
              <p14:nvPr/>
            </p14:nvContentPartPr>
            <p14:xfrm>
              <a:off x="3617565" y="2954180"/>
              <a:ext cx="1929600" cy="181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6D5821B-E841-4C34-8501-843543CC8C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9565" y="2936180"/>
                <a:ext cx="1965240" cy="217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4603411-5C14-43E9-A9B3-FF9868399E89}"/>
              </a:ext>
            </a:extLst>
          </p:cNvPr>
          <p:cNvSpPr txBox="1"/>
          <p:nvPr/>
        </p:nvSpPr>
        <p:spPr>
          <a:xfrm>
            <a:off x="3687765" y="3808325"/>
            <a:ext cx="72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把根组件挂载到</a:t>
            </a:r>
            <a:r>
              <a:rPr lang="en-US" altLang="zh-CN" dirty="0">
                <a:solidFill>
                  <a:srgbClr val="FF0000"/>
                </a:solidFill>
              </a:rPr>
              <a:t>index.html</a:t>
            </a:r>
            <a:r>
              <a:rPr lang="zh-CN" altLang="en-US" dirty="0">
                <a:solidFill>
                  <a:srgbClr val="FF0000"/>
                </a:solidFill>
              </a:rPr>
              <a:t>相应的区域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49191AB-5ABB-40AC-A1A1-BB1426A04EC1}"/>
                  </a:ext>
                </a:extLst>
              </p14:cNvPr>
              <p14:cNvContentPartPr/>
              <p14:nvPr/>
            </p14:nvContentPartPr>
            <p14:xfrm>
              <a:off x="984885" y="2662940"/>
              <a:ext cx="1216080" cy="403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49191AB-5ABB-40AC-A1A1-BB1426A04E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885" y="2644940"/>
                <a:ext cx="1251720" cy="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52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4D9397-B1B1-4EC2-8AA1-8EF5EECE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68"/>
            <a:ext cx="12192000" cy="67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2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CBD8F-5E9D-432A-8A2A-D54B5D48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2" y="528567"/>
            <a:ext cx="10063807" cy="59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49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宽屏</PresentationFormat>
  <Paragraphs>54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124</cp:revision>
  <dcterms:created xsi:type="dcterms:W3CDTF">2022-11-16T10:56:46Z</dcterms:created>
  <dcterms:modified xsi:type="dcterms:W3CDTF">2022-11-17T03:02:06Z</dcterms:modified>
</cp:coreProperties>
</file>